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5" r:id="rId2"/>
    <p:sldMasterId id="2147486019" r:id="rId3"/>
    <p:sldMasterId id="2147486020" r:id="rId4"/>
    <p:sldMasterId id="2147486021" r:id="rId5"/>
    <p:sldMasterId id="2147486023" r:id="rId6"/>
    <p:sldMasterId id="2147486027" r:id="rId7"/>
    <p:sldMasterId id="2147486054" r:id="rId8"/>
  </p:sldMasterIdLst>
  <p:notesMasterIdLst>
    <p:notesMasterId r:id="rId40"/>
  </p:notesMasterIdLst>
  <p:handoutMasterIdLst>
    <p:handoutMasterId r:id="rId41"/>
  </p:handoutMasterIdLst>
  <p:sldIdLst>
    <p:sldId id="294" r:id="rId9"/>
    <p:sldId id="289" r:id="rId10"/>
    <p:sldId id="291" r:id="rId11"/>
    <p:sldId id="288" r:id="rId12"/>
    <p:sldId id="290" r:id="rId13"/>
    <p:sldId id="302" r:id="rId14"/>
    <p:sldId id="269" r:id="rId15"/>
    <p:sldId id="286" r:id="rId16"/>
    <p:sldId id="275" r:id="rId17"/>
    <p:sldId id="274" r:id="rId18"/>
    <p:sldId id="298" r:id="rId19"/>
    <p:sldId id="292" r:id="rId20"/>
    <p:sldId id="270" r:id="rId21"/>
    <p:sldId id="272" r:id="rId22"/>
    <p:sldId id="271" r:id="rId23"/>
    <p:sldId id="284" r:id="rId24"/>
    <p:sldId id="301" r:id="rId25"/>
    <p:sldId id="268" r:id="rId26"/>
    <p:sldId id="266" r:id="rId27"/>
    <p:sldId id="267" r:id="rId28"/>
    <p:sldId id="299" r:id="rId29"/>
    <p:sldId id="276" r:id="rId30"/>
    <p:sldId id="277" r:id="rId31"/>
    <p:sldId id="305" r:id="rId32"/>
    <p:sldId id="306" r:id="rId33"/>
    <p:sldId id="280" r:id="rId34"/>
    <p:sldId id="273" r:id="rId35"/>
    <p:sldId id="303" r:id="rId36"/>
    <p:sldId id="300" r:id="rId37"/>
    <p:sldId id="304" r:id="rId38"/>
    <p:sldId id="30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81CFEE-A65D-4888-ACBE-1FD5F454468D}" v="105" dt="2024-05-28T20:04:14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55" autoAdjust="0"/>
  </p:normalViewPr>
  <p:slideViewPr>
    <p:cSldViewPr>
      <p:cViewPr varScale="1">
        <p:scale>
          <a:sx n="74" d="100"/>
          <a:sy n="74" d="100"/>
        </p:scale>
        <p:origin x="2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llett, Peter - REE-ARS" userId="c7c82d77-6e19-4afd-9f44-1f4225f1bdd4" providerId="ADAL" clId="{8981CFEE-A65D-4888-ACBE-1FD5F454468D}"/>
    <pc:docChg chg="undo custSel addSld delSld modSld sldOrd addMainMaster delMainMaster">
      <pc:chgData name="Follett, Peter - REE-ARS" userId="c7c82d77-6e19-4afd-9f44-1f4225f1bdd4" providerId="ADAL" clId="{8981CFEE-A65D-4888-ACBE-1FD5F454468D}" dt="2024-05-28T20:04:14.978" v="4967" actId="1037"/>
      <pc:docMkLst>
        <pc:docMk/>
      </pc:docMkLst>
      <pc:sldChg chg="modSp del mod">
        <pc:chgData name="Follett, Peter - REE-ARS" userId="c7c82d77-6e19-4afd-9f44-1f4225f1bdd4" providerId="ADAL" clId="{8981CFEE-A65D-4888-ACBE-1FD5F454468D}" dt="2024-05-06T20:39:29.644" v="374" actId="47"/>
        <pc:sldMkLst>
          <pc:docMk/>
          <pc:sldMk cId="0" sldId="261"/>
        </pc:sldMkLst>
        <pc:spChg chg="mod">
          <ac:chgData name="Follett, Peter - REE-ARS" userId="c7c82d77-6e19-4afd-9f44-1f4225f1bdd4" providerId="ADAL" clId="{8981CFEE-A65D-4888-ACBE-1FD5F454468D}" dt="2024-05-06T19:05:04.040" v="116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06T19:04:43.321" v="108" actId="20577"/>
          <ac:spMkLst>
            <pc:docMk/>
            <pc:sldMk cId="0" sldId="261"/>
            <ac:spMk id="4" creationId="{00000000-0000-0000-0000-000000000000}"/>
          </ac:spMkLst>
        </pc:spChg>
      </pc:sldChg>
      <pc:sldChg chg="del">
        <pc:chgData name="Follett, Peter - REE-ARS" userId="c7c82d77-6e19-4afd-9f44-1f4225f1bdd4" providerId="ADAL" clId="{8981CFEE-A65D-4888-ACBE-1FD5F454468D}" dt="2024-05-21T20:06:41.641" v="1704" actId="47"/>
        <pc:sldMkLst>
          <pc:docMk/>
          <pc:sldMk cId="0" sldId="263"/>
        </pc:sldMkLst>
      </pc:sldChg>
      <pc:sldChg chg="modSp mod ord">
        <pc:chgData name="Follett, Peter - REE-ARS" userId="c7c82d77-6e19-4afd-9f44-1f4225f1bdd4" providerId="ADAL" clId="{8981CFEE-A65D-4888-ACBE-1FD5F454468D}" dt="2024-05-22T17:49:05.667" v="3648"/>
        <pc:sldMkLst>
          <pc:docMk/>
          <pc:sldMk cId="0" sldId="266"/>
        </pc:sldMkLst>
        <pc:spChg chg="mod">
          <ac:chgData name="Follett, Peter - REE-ARS" userId="c7c82d77-6e19-4afd-9f44-1f4225f1bdd4" providerId="ADAL" clId="{8981CFEE-A65D-4888-ACBE-1FD5F454468D}" dt="2024-05-21T20:14:54.994" v="1721" actId="113"/>
          <ac:spMkLst>
            <pc:docMk/>
            <pc:sldMk cId="0" sldId="266"/>
            <ac:spMk id="2" creationId="{00000000-0000-0000-0000-000000000000}"/>
          </ac:spMkLst>
        </pc:spChg>
      </pc:sldChg>
      <pc:sldChg chg="addSp delSp modSp mod ord">
        <pc:chgData name="Follett, Peter - REE-ARS" userId="c7c82d77-6e19-4afd-9f44-1f4225f1bdd4" providerId="ADAL" clId="{8981CFEE-A65D-4888-ACBE-1FD5F454468D}" dt="2024-05-24T18:32:32.196" v="4872" actId="692"/>
        <pc:sldMkLst>
          <pc:docMk/>
          <pc:sldMk cId="0" sldId="267"/>
        </pc:sldMkLst>
        <pc:spChg chg="mod">
          <ac:chgData name="Follett, Peter - REE-ARS" userId="c7c82d77-6e19-4afd-9f44-1f4225f1bdd4" providerId="ADAL" clId="{8981CFEE-A65D-4888-ACBE-1FD5F454468D}" dt="2024-05-21T20:22:00.324" v="1886" actId="115"/>
          <ac:spMkLst>
            <pc:docMk/>
            <pc:sldMk cId="0" sldId="267"/>
            <ac:spMk id="3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1T20:19:09.316" v="1835" actId="207"/>
          <ac:spMkLst>
            <pc:docMk/>
            <pc:sldMk cId="0" sldId="267"/>
            <ac:spMk id="4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1T20:19:40.166" v="1840" actId="207"/>
          <ac:spMkLst>
            <pc:docMk/>
            <pc:sldMk cId="0" sldId="267"/>
            <ac:spMk id="5" creationId="{00000000-0000-0000-0000-000000000000}"/>
          </ac:spMkLst>
        </pc:spChg>
        <pc:picChg chg="add del mod">
          <ac:chgData name="Follett, Peter - REE-ARS" userId="c7c82d77-6e19-4afd-9f44-1f4225f1bdd4" providerId="ADAL" clId="{8981CFEE-A65D-4888-ACBE-1FD5F454468D}" dt="2024-05-22T18:53:38.353" v="4062" actId="478"/>
          <ac:picMkLst>
            <pc:docMk/>
            <pc:sldMk cId="0" sldId="267"/>
            <ac:picMk id="2" creationId="{587BF7A7-7FB3-534F-9104-5D6E168E879A}"/>
          </ac:picMkLst>
        </pc:picChg>
        <pc:picChg chg="add mod">
          <ac:chgData name="Follett, Peter - REE-ARS" userId="c7c82d77-6e19-4afd-9f44-1f4225f1bdd4" providerId="ADAL" clId="{8981CFEE-A65D-4888-ACBE-1FD5F454468D}" dt="2024-05-24T18:32:32.196" v="4872" actId="692"/>
          <ac:picMkLst>
            <pc:docMk/>
            <pc:sldMk cId="0" sldId="267"/>
            <ac:picMk id="6" creationId="{93269C92-A7FA-6CEA-0E1A-E70B68729699}"/>
          </ac:picMkLst>
        </pc:picChg>
        <pc:picChg chg="mod">
          <ac:chgData name="Follett, Peter - REE-ARS" userId="c7c82d77-6e19-4afd-9f44-1f4225f1bdd4" providerId="ADAL" clId="{8981CFEE-A65D-4888-ACBE-1FD5F454468D}" dt="2024-05-21T20:19:52.739" v="1841" actId="1076"/>
          <ac:picMkLst>
            <pc:docMk/>
            <pc:sldMk cId="0" sldId="267"/>
            <ac:picMk id="15" creationId="{00000000-0000-0000-0000-000000000000}"/>
          </ac:picMkLst>
        </pc:picChg>
        <pc:picChg chg="del">
          <ac:chgData name="Follett, Peter - REE-ARS" userId="c7c82d77-6e19-4afd-9f44-1f4225f1bdd4" providerId="ADAL" clId="{8981CFEE-A65D-4888-ACBE-1FD5F454468D}" dt="2024-05-21T20:16:00.702" v="1722" actId="478"/>
          <ac:picMkLst>
            <pc:docMk/>
            <pc:sldMk cId="0" sldId="267"/>
            <ac:picMk id="16" creationId="{00000000-0000-0000-0000-000000000000}"/>
          </ac:picMkLst>
        </pc:picChg>
      </pc:sldChg>
      <pc:sldChg chg="ord">
        <pc:chgData name="Follett, Peter - REE-ARS" userId="c7c82d77-6e19-4afd-9f44-1f4225f1bdd4" providerId="ADAL" clId="{8981CFEE-A65D-4888-ACBE-1FD5F454468D}" dt="2024-05-22T17:48:54.511" v="3646"/>
        <pc:sldMkLst>
          <pc:docMk/>
          <pc:sldMk cId="2127142531" sldId="268"/>
        </pc:sldMkLst>
      </pc:sldChg>
      <pc:sldChg chg="modSp ord modNotesTx">
        <pc:chgData name="Follett, Peter - REE-ARS" userId="c7c82d77-6e19-4afd-9f44-1f4225f1bdd4" providerId="ADAL" clId="{8981CFEE-A65D-4888-ACBE-1FD5F454468D}" dt="2024-05-28T19:34:42.399" v="4919" actId="14100"/>
        <pc:sldMkLst>
          <pc:docMk/>
          <pc:sldMk cId="0" sldId="269"/>
        </pc:sldMkLst>
        <pc:spChg chg="mod">
          <ac:chgData name="Follett, Peter - REE-ARS" userId="c7c82d77-6e19-4afd-9f44-1f4225f1bdd4" providerId="ADAL" clId="{8981CFEE-A65D-4888-ACBE-1FD5F454468D}" dt="2024-05-06T18:57:16.347" v="0" actId="20578"/>
          <ac:spMkLst>
            <pc:docMk/>
            <pc:sldMk cId="0" sldId="269"/>
            <ac:spMk id="20484" creationId="{00000000-0000-0000-0000-000000000000}"/>
          </ac:spMkLst>
        </pc:spChg>
        <pc:graphicFrameChg chg="mod">
          <ac:chgData name="Follett, Peter - REE-ARS" userId="c7c82d77-6e19-4afd-9f44-1f4225f1bdd4" providerId="ADAL" clId="{8981CFEE-A65D-4888-ACBE-1FD5F454468D}" dt="2024-05-28T19:34:42.399" v="4919" actId="14100"/>
          <ac:graphicFrameMkLst>
            <pc:docMk/>
            <pc:sldMk cId="0" sldId="269"/>
            <ac:graphicFrameMk id="26629" creationId="{00000000-0000-0000-0000-000000000000}"/>
          </ac:graphicFrameMkLst>
        </pc:graphicFrameChg>
      </pc:sldChg>
      <pc:sldChg chg="modSp mod ord">
        <pc:chgData name="Follett, Peter - REE-ARS" userId="c7c82d77-6e19-4afd-9f44-1f4225f1bdd4" providerId="ADAL" clId="{8981CFEE-A65D-4888-ACBE-1FD5F454468D}" dt="2024-05-28T19:55:37.071" v="4937" actId="20577"/>
        <pc:sldMkLst>
          <pc:docMk/>
          <pc:sldMk cId="0" sldId="270"/>
        </pc:sldMkLst>
        <pc:spChg chg="mod">
          <ac:chgData name="Follett, Peter - REE-ARS" userId="c7c82d77-6e19-4afd-9f44-1f4225f1bdd4" providerId="ADAL" clId="{8981CFEE-A65D-4888-ACBE-1FD5F454468D}" dt="2024-05-28T19:55:37.071" v="4937" actId="20577"/>
          <ac:spMkLst>
            <pc:docMk/>
            <pc:sldMk cId="0" sldId="270"/>
            <ac:spMk id="15363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21:27:10.886" v="4911" actId="20577"/>
          <ac:spMkLst>
            <pc:docMk/>
            <pc:sldMk cId="0" sldId="270"/>
            <ac:spMk id="38914" creationId="{00000000-0000-0000-0000-000000000000}"/>
          </ac:spMkLst>
        </pc:spChg>
      </pc:sldChg>
      <pc:sldChg chg="modSp mod ord">
        <pc:chgData name="Follett, Peter - REE-ARS" userId="c7c82d77-6e19-4afd-9f44-1f4225f1bdd4" providerId="ADAL" clId="{8981CFEE-A65D-4888-ACBE-1FD5F454468D}" dt="2024-05-24T21:28:57.885" v="4914" actId="255"/>
        <pc:sldMkLst>
          <pc:docMk/>
          <pc:sldMk cId="0" sldId="271"/>
        </pc:sldMkLst>
        <pc:spChg chg="mod">
          <ac:chgData name="Follett, Peter - REE-ARS" userId="c7c82d77-6e19-4afd-9f44-1f4225f1bdd4" providerId="ADAL" clId="{8981CFEE-A65D-4888-ACBE-1FD5F454468D}" dt="2024-05-24T21:28:29.506" v="4913" actId="207"/>
          <ac:spMkLst>
            <pc:docMk/>
            <pc:sldMk cId="0" sldId="271"/>
            <ac:spMk id="4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21:28:57.885" v="4914" actId="255"/>
          <ac:spMkLst>
            <pc:docMk/>
            <pc:sldMk cId="0" sldId="271"/>
            <ac:spMk id="50178" creationId="{00000000-0000-0000-0000-000000000000}"/>
          </ac:spMkLst>
        </pc:spChg>
      </pc:sldChg>
      <pc:sldChg chg="modSp mod ord">
        <pc:chgData name="Follett, Peter - REE-ARS" userId="c7c82d77-6e19-4afd-9f44-1f4225f1bdd4" providerId="ADAL" clId="{8981CFEE-A65D-4888-ACBE-1FD5F454468D}" dt="2024-05-24T21:29:18.550" v="4915" actId="255"/>
        <pc:sldMkLst>
          <pc:docMk/>
          <pc:sldMk cId="1769439432" sldId="272"/>
        </pc:sldMkLst>
        <pc:spChg chg="mod">
          <ac:chgData name="Follett, Peter - REE-ARS" userId="c7c82d77-6e19-4afd-9f44-1f4225f1bdd4" providerId="ADAL" clId="{8981CFEE-A65D-4888-ACBE-1FD5F454468D}" dt="2024-05-24T21:28:19.016" v="4912" actId="207"/>
          <ac:spMkLst>
            <pc:docMk/>
            <pc:sldMk cId="1769439432" sldId="272"/>
            <ac:spMk id="4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21:29:18.550" v="4915" actId="255"/>
          <ac:spMkLst>
            <pc:docMk/>
            <pc:sldMk cId="1769439432" sldId="272"/>
            <ac:spMk id="50178" creationId="{00000000-0000-0000-0000-000000000000}"/>
          </ac:spMkLst>
        </pc:spChg>
      </pc:sldChg>
      <pc:sldChg chg="modSp mod ord">
        <pc:chgData name="Follett, Peter - REE-ARS" userId="c7c82d77-6e19-4afd-9f44-1f4225f1bdd4" providerId="ADAL" clId="{8981CFEE-A65D-4888-ACBE-1FD5F454468D}" dt="2024-05-28T19:44:29.477" v="4927" actId="255"/>
        <pc:sldMkLst>
          <pc:docMk/>
          <pc:sldMk cId="0" sldId="273"/>
        </pc:sldMkLst>
        <pc:spChg chg="mod">
          <ac:chgData name="Follett, Peter - REE-ARS" userId="c7c82d77-6e19-4afd-9f44-1f4225f1bdd4" providerId="ADAL" clId="{8981CFEE-A65D-4888-ACBE-1FD5F454468D}" dt="2024-05-24T18:35:56.324" v="4890" actId="207"/>
          <ac:spMkLst>
            <pc:docMk/>
            <pc:sldMk cId="0" sldId="273"/>
            <ac:spMk id="2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3T20:35:01.852" v="4685" actId="20577"/>
          <ac:spMkLst>
            <pc:docMk/>
            <pc:sldMk cId="0" sldId="273"/>
            <ac:spMk id="4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8T19:44:29.477" v="4927" actId="255"/>
          <ac:spMkLst>
            <pc:docMk/>
            <pc:sldMk cId="0" sldId="273"/>
            <ac:spMk id="5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3T20:34:39.825" v="4678" actId="20577"/>
          <ac:spMkLst>
            <pc:docMk/>
            <pc:sldMk cId="0" sldId="273"/>
            <ac:spMk id="1027" creationId="{00000000-0000-0000-0000-000000000000}"/>
          </ac:spMkLst>
        </pc:spChg>
      </pc:sldChg>
      <pc:sldChg chg="modSp mod ord">
        <pc:chgData name="Follett, Peter - REE-ARS" userId="c7c82d77-6e19-4afd-9f44-1f4225f1bdd4" providerId="ADAL" clId="{8981CFEE-A65D-4888-ACBE-1FD5F454468D}" dt="2024-05-24T18:21:37.698" v="4713" actId="20577"/>
        <pc:sldMkLst>
          <pc:docMk/>
          <pc:sldMk cId="0" sldId="274"/>
        </pc:sldMkLst>
        <pc:spChg chg="mod">
          <ac:chgData name="Follett, Peter - REE-ARS" userId="c7c82d77-6e19-4afd-9f44-1f4225f1bdd4" providerId="ADAL" clId="{8981CFEE-A65D-4888-ACBE-1FD5F454468D}" dt="2024-05-24T18:21:37.698" v="4713" actId="20577"/>
          <ac:spMkLst>
            <pc:docMk/>
            <pc:sldMk cId="0" sldId="274"/>
            <ac:spMk id="22531" creationId="{00000000-0000-0000-0000-000000000000}"/>
          </ac:spMkLst>
        </pc:spChg>
      </pc:sldChg>
      <pc:sldChg chg="modSp mod ord">
        <pc:chgData name="Follett, Peter - REE-ARS" userId="c7c82d77-6e19-4afd-9f44-1f4225f1bdd4" providerId="ADAL" clId="{8981CFEE-A65D-4888-ACBE-1FD5F454468D}" dt="2024-05-24T21:26:06.686" v="4904" actId="207"/>
        <pc:sldMkLst>
          <pc:docMk/>
          <pc:sldMk cId="0" sldId="275"/>
        </pc:sldMkLst>
        <pc:spChg chg="mod">
          <ac:chgData name="Follett, Peter - REE-ARS" userId="c7c82d77-6e19-4afd-9f44-1f4225f1bdd4" providerId="ADAL" clId="{8981CFEE-A65D-4888-ACBE-1FD5F454468D}" dt="2024-05-24T21:26:06.686" v="4904" actId="207"/>
          <ac:spMkLst>
            <pc:docMk/>
            <pc:sldMk cId="0" sldId="275"/>
            <ac:spMk id="18434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0T23:42:52.972" v="1619" actId="1076"/>
          <ac:spMkLst>
            <pc:docMk/>
            <pc:sldMk cId="0" sldId="275"/>
            <ac:spMk id="18438" creationId="{00000000-0000-0000-0000-000000000000}"/>
          </ac:spMkLst>
        </pc:spChg>
        <pc:picChg chg="mod">
          <ac:chgData name="Follett, Peter - REE-ARS" userId="c7c82d77-6e19-4afd-9f44-1f4225f1bdd4" providerId="ADAL" clId="{8981CFEE-A65D-4888-ACBE-1FD5F454468D}" dt="2024-05-18T19:52:58.114" v="1321" actId="1037"/>
          <ac:picMkLst>
            <pc:docMk/>
            <pc:sldMk cId="0" sldId="275"/>
            <ac:picMk id="25607" creationId="{00000000-0000-0000-0000-000000000000}"/>
          </ac:picMkLst>
        </pc:picChg>
      </pc:sldChg>
      <pc:sldChg chg="modSp mod ord">
        <pc:chgData name="Follett, Peter - REE-ARS" userId="c7c82d77-6e19-4afd-9f44-1f4225f1bdd4" providerId="ADAL" clId="{8981CFEE-A65D-4888-ACBE-1FD5F454468D}" dt="2024-05-22T18:57:09.426" v="4087" actId="20577"/>
        <pc:sldMkLst>
          <pc:docMk/>
          <pc:sldMk cId="2088582131" sldId="276"/>
        </pc:sldMkLst>
        <pc:spChg chg="mod">
          <ac:chgData name="Follett, Peter - REE-ARS" userId="c7c82d77-6e19-4afd-9f44-1f4225f1bdd4" providerId="ADAL" clId="{8981CFEE-A65D-4888-ACBE-1FD5F454468D}" dt="2024-05-22T18:57:09.426" v="4087" actId="20577"/>
          <ac:spMkLst>
            <pc:docMk/>
            <pc:sldMk cId="2088582131" sldId="276"/>
            <ac:spMk id="2" creationId="{00000000-0000-0000-0000-000000000000}"/>
          </ac:spMkLst>
        </pc:spChg>
      </pc:sldChg>
      <pc:sldChg chg="modSp mod ord">
        <pc:chgData name="Follett, Peter - REE-ARS" userId="c7c82d77-6e19-4afd-9f44-1f4225f1bdd4" providerId="ADAL" clId="{8981CFEE-A65D-4888-ACBE-1FD5F454468D}" dt="2024-05-22T18:57:32.839" v="4104" actId="20577"/>
        <pc:sldMkLst>
          <pc:docMk/>
          <pc:sldMk cId="3410214396" sldId="277"/>
        </pc:sldMkLst>
        <pc:spChg chg="mod">
          <ac:chgData name="Follett, Peter - REE-ARS" userId="c7c82d77-6e19-4afd-9f44-1f4225f1bdd4" providerId="ADAL" clId="{8981CFEE-A65D-4888-ACBE-1FD5F454468D}" dt="2024-05-22T18:57:32.839" v="4104" actId="20577"/>
          <ac:spMkLst>
            <pc:docMk/>
            <pc:sldMk cId="3410214396" sldId="277"/>
            <ac:spMk id="2" creationId="{00000000-0000-0000-0000-000000000000}"/>
          </ac:spMkLst>
        </pc:spChg>
      </pc:sldChg>
      <pc:sldChg chg="del">
        <pc:chgData name="Follett, Peter - REE-ARS" userId="c7c82d77-6e19-4afd-9f44-1f4225f1bdd4" providerId="ADAL" clId="{8981CFEE-A65D-4888-ACBE-1FD5F454468D}" dt="2024-05-22T18:05:31.826" v="3661" actId="47"/>
        <pc:sldMkLst>
          <pc:docMk/>
          <pc:sldMk cId="6510800" sldId="278"/>
        </pc:sldMkLst>
      </pc:sldChg>
      <pc:sldChg chg="del">
        <pc:chgData name="Follett, Peter - REE-ARS" userId="c7c82d77-6e19-4afd-9f44-1f4225f1bdd4" providerId="ADAL" clId="{8981CFEE-A65D-4888-ACBE-1FD5F454468D}" dt="2024-05-22T18:55:07.462" v="4067" actId="47"/>
        <pc:sldMkLst>
          <pc:docMk/>
          <pc:sldMk cId="1059784154" sldId="279"/>
        </pc:sldMkLst>
      </pc:sldChg>
      <pc:sldChg chg="addSp delSp modSp mod ord">
        <pc:chgData name="Follett, Peter - REE-ARS" userId="c7c82d77-6e19-4afd-9f44-1f4225f1bdd4" providerId="ADAL" clId="{8981CFEE-A65D-4888-ACBE-1FD5F454468D}" dt="2024-05-24T18:35:21.375" v="4889" actId="20577"/>
        <pc:sldMkLst>
          <pc:docMk/>
          <pc:sldMk cId="747234762" sldId="280"/>
        </pc:sldMkLst>
        <pc:spChg chg="mod">
          <ac:chgData name="Follett, Peter - REE-ARS" userId="c7c82d77-6e19-4afd-9f44-1f4225f1bdd4" providerId="ADAL" clId="{8981CFEE-A65D-4888-ACBE-1FD5F454468D}" dt="2024-05-24T18:35:21.375" v="4889" actId="20577"/>
          <ac:spMkLst>
            <pc:docMk/>
            <pc:sldMk cId="747234762" sldId="280"/>
            <ac:spMk id="2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18:34:57.279" v="4887" actId="1036"/>
          <ac:spMkLst>
            <pc:docMk/>
            <pc:sldMk cId="747234762" sldId="280"/>
            <ac:spMk id="3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2T18:47:41.262" v="4013" actId="1036"/>
          <ac:spMkLst>
            <pc:docMk/>
            <pc:sldMk cId="747234762" sldId="280"/>
            <ac:spMk id="4" creationId="{00000000-0000-0000-0000-000000000000}"/>
          </ac:spMkLst>
        </pc:spChg>
        <pc:picChg chg="add mod">
          <ac:chgData name="Follett, Peter - REE-ARS" userId="c7c82d77-6e19-4afd-9f44-1f4225f1bdd4" providerId="ADAL" clId="{8981CFEE-A65D-4888-ACBE-1FD5F454468D}" dt="2024-05-22T18:47:28.220" v="4010" actId="14100"/>
          <ac:picMkLst>
            <pc:docMk/>
            <pc:sldMk cId="747234762" sldId="280"/>
            <ac:picMk id="5" creationId="{020B412A-081B-1F02-3902-2E115C164910}"/>
          </ac:picMkLst>
        </pc:picChg>
        <pc:picChg chg="del">
          <ac:chgData name="Follett, Peter - REE-ARS" userId="c7c82d77-6e19-4afd-9f44-1f4225f1bdd4" providerId="ADAL" clId="{8981CFEE-A65D-4888-ACBE-1FD5F454468D}" dt="2024-05-22T18:46:10.537" v="4002" actId="478"/>
          <ac:picMkLst>
            <pc:docMk/>
            <pc:sldMk cId="747234762" sldId="280"/>
            <ac:picMk id="7" creationId="{00000000-0000-0000-0000-000000000000}"/>
          </ac:picMkLst>
        </pc:picChg>
      </pc:sldChg>
      <pc:sldChg chg="del">
        <pc:chgData name="Follett, Peter - REE-ARS" userId="c7c82d77-6e19-4afd-9f44-1f4225f1bdd4" providerId="ADAL" clId="{8981CFEE-A65D-4888-ACBE-1FD5F454468D}" dt="2024-05-22T18:58:44.817" v="4111" actId="47"/>
        <pc:sldMkLst>
          <pc:docMk/>
          <pc:sldMk cId="2346900659" sldId="281"/>
        </pc:sldMkLst>
      </pc:sldChg>
      <pc:sldChg chg="del ord">
        <pc:chgData name="Follett, Peter - REE-ARS" userId="c7c82d77-6e19-4afd-9f44-1f4225f1bdd4" providerId="ADAL" clId="{8981CFEE-A65D-4888-ACBE-1FD5F454468D}" dt="2024-05-06T19:17:38.054" v="206" actId="47"/>
        <pc:sldMkLst>
          <pc:docMk/>
          <pc:sldMk cId="1360013664" sldId="282"/>
        </pc:sldMkLst>
      </pc:sldChg>
      <pc:sldChg chg="modSp mod ord">
        <pc:chgData name="Follett, Peter - REE-ARS" userId="c7c82d77-6e19-4afd-9f44-1f4225f1bdd4" providerId="ADAL" clId="{8981CFEE-A65D-4888-ACBE-1FD5F454468D}" dt="2024-05-21T20:13:34.519" v="1720"/>
        <pc:sldMkLst>
          <pc:docMk/>
          <pc:sldMk cId="0" sldId="284"/>
        </pc:sldMkLst>
        <pc:spChg chg="mod">
          <ac:chgData name="Follett, Peter - REE-ARS" userId="c7c82d77-6e19-4afd-9f44-1f4225f1bdd4" providerId="ADAL" clId="{8981CFEE-A65D-4888-ACBE-1FD5F454468D}" dt="2024-05-06T19:08:57.377" v="182" actId="1076"/>
          <ac:spMkLst>
            <pc:docMk/>
            <pc:sldMk cId="0" sldId="284"/>
            <ac:spMk id="29698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06T19:11:37.981" v="199" actId="20578"/>
          <ac:spMkLst>
            <pc:docMk/>
            <pc:sldMk cId="0" sldId="284"/>
            <ac:spMk id="29699" creationId="{00000000-0000-0000-0000-000000000000}"/>
          </ac:spMkLst>
        </pc:spChg>
        <pc:picChg chg="mod">
          <ac:chgData name="Follett, Peter - REE-ARS" userId="c7c82d77-6e19-4afd-9f44-1f4225f1bdd4" providerId="ADAL" clId="{8981CFEE-A65D-4888-ACBE-1FD5F454468D}" dt="2024-05-06T19:14:18.582" v="205" actId="1076"/>
          <ac:picMkLst>
            <pc:docMk/>
            <pc:sldMk cId="0" sldId="284"/>
            <ac:picMk id="29701" creationId="{00000000-0000-0000-0000-000000000000}"/>
          </ac:picMkLst>
        </pc:picChg>
        <pc:picChg chg="mod">
          <ac:chgData name="Follett, Peter - REE-ARS" userId="c7c82d77-6e19-4afd-9f44-1f4225f1bdd4" providerId="ADAL" clId="{8981CFEE-A65D-4888-ACBE-1FD5F454468D}" dt="2024-05-06T19:10:38.556" v="195" actId="688"/>
          <ac:picMkLst>
            <pc:docMk/>
            <pc:sldMk cId="0" sldId="284"/>
            <ac:picMk id="29703" creationId="{00000000-0000-0000-0000-000000000000}"/>
          </ac:picMkLst>
        </pc:picChg>
      </pc:sldChg>
      <pc:sldChg chg="del">
        <pc:chgData name="Follett, Peter - REE-ARS" userId="c7c82d77-6e19-4afd-9f44-1f4225f1bdd4" providerId="ADAL" clId="{8981CFEE-A65D-4888-ACBE-1FD5F454468D}" dt="2024-05-22T18:55:28.735" v="4068" actId="47"/>
        <pc:sldMkLst>
          <pc:docMk/>
          <pc:sldMk cId="0" sldId="285"/>
        </pc:sldMkLst>
      </pc:sldChg>
      <pc:sldChg chg="modSp mod ord modNotesTx">
        <pc:chgData name="Follett, Peter - REE-ARS" userId="c7c82d77-6e19-4afd-9f44-1f4225f1bdd4" providerId="ADAL" clId="{8981CFEE-A65D-4888-ACBE-1FD5F454468D}" dt="2024-05-24T21:25:09.360" v="4903" actId="20577"/>
        <pc:sldMkLst>
          <pc:docMk/>
          <pc:sldMk cId="2977921283" sldId="286"/>
        </pc:sldMkLst>
        <pc:spChg chg="mod">
          <ac:chgData name="Follett, Peter - REE-ARS" userId="c7c82d77-6e19-4afd-9f44-1f4225f1bdd4" providerId="ADAL" clId="{8981CFEE-A65D-4888-ACBE-1FD5F454468D}" dt="2024-05-06T19:18:24.074" v="221" actId="20577"/>
          <ac:spMkLst>
            <pc:docMk/>
            <pc:sldMk cId="2977921283" sldId="286"/>
            <ac:spMk id="2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21:25:09.360" v="4903" actId="20577"/>
          <ac:spMkLst>
            <pc:docMk/>
            <pc:sldMk cId="2977921283" sldId="286"/>
            <ac:spMk id="3" creationId="{00000000-0000-0000-0000-000000000000}"/>
          </ac:spMkLst>
        </pc:spChg>
        <pc:picChg chg="mod">
          <ac:chgData name="Follett, Peter - REE-ARS" userId="c7c82d77-6e19-4afd-9f44-1f4225f1bdd4" providerId="ADAL" clId="{8981CFEE-A65D-4888-ACBE-1FD5F454468D}" dt="2024-05-18T20:10:09.567" v="1485" actId="14100"/>
          <ac:picMkLst>
            <pc:docMk/>
            <pc:sldMk cId="2977921283" sldId="286"/>
            <ac:picMk id="4" creationId="{00000000-0000-0000-0000-000000000000}"/>
          </ac:picMkLst>
        </pc:picChg>
      </pc:sldChg>
      <pc:sldChg chg="add del ord">
        <pc:chgData name="Follett, Peter - REE-ARS" userId="c7c82d77-6e19-4afd-9f44-1f4225f1bdd4" providerId="ADAL" clId="{8981CFEE-A65D-4888-ACBE-1FD5F454468D}" dt="2024-05-18T20:10:32.930" v="1486" actId="47"/>
        <pc:sldMkLst>
          <pc:docMk/>
          <pc:sldMk cId="3137267256" sldId="287"/>
        </pc:sldMkLst>
      </pc:sldChg>
      <pc:sldChg chg="addSp modSp add mod ord">
        <pc:chgData name="Follett, Peter - REE-ARS" userId="c7c82d77-6e19-4afd-9f44-1f4225f1bdd4" providerId="ADAL" clId="{8981CFEE-A65D-4888-ACBE-1FD5F454468D}" dt="2024-05-18T19:36:10.485" v="1208" actId="1037"/>
        <pc:sldMkLst>
          <pc:docMk/>
          <pc:sldMk cId="573984888" sldId="288"/>
        </pc:sldMkLst>
        <pc:spChg chg="add mod">
          <ac:chgData name="Follett, Peter - REE-ARS" userId="c7c82d77-6e19-4afd-9f44-1f4225f1bdd4" providerId="ADAL" clId="{8981CFEE-A65D-4888-ACBE-1FD5F454468D}" dt="2024-05-18T19:35:01.835" v="1203" actId="688"/>
          <ac:spMkLst>
            <pc:docMk/>
            <pc:sldMk cId="573984888" sldId="288"/>
            <ac:spMk id="2" creationId="{01D5F467-730F-1C07-C760-B040606FDCDC}"/>
          </ac:spMkLst>
        </pc:spChg>
        <pc:spChg chg="mod">
          <ac:chgData name="Follett, Peter - REE-ARS" userId="c7c82d77-6e19-4afd-9f44-1f4225f1bdd4" providerId="ADAL" clId="{8981CFEE-A65D-4888-ACBE-1FD5F454468D}" dt="2024-05-18T19:35:44.014" v="1207" actId="1036"/>
          <ac:spMkLst>
            <pc:docMk/>
            <pc:sldMk cId="573984888" sldId="288"/>
            <ac:spMk id="15" creationId="{09C3A5B6-FB26-EB72-8D8F-BA896995A7A4}"/>
          </ac:spMkLst>
        </pc:spChg>
        <pc:spChg chg="mod">
          <ac:chgData name="Follett, Peter - REE-ARS" userId="c7c82d77-6e19-4afd-9f44-1f4225f1bdd4" providerId="ADAL" clId="{8981CFEE-A65D-4888-ACBE-1FD5F454468D}" dt="2024-05-18T19:36:10.485" v="1208" actId="1037"/>
          <ac:spMkLst>
            <pc:docMk/>
            <pc:sldMk cId="573984888" sldId="288"/>
            <ac:spMk id="12296" creationId="{D5AF3330-063A-857F-DACD-016C2AD048B9}"/>
          </ac:spMkLst>
        </pc:spChg>
      </pc:sldChg>
      <pc:sldChg chg="add">
        <pc:chgData name="Follett, Peter - REE-ARS" userId="c7c82d77-6e19-4afd-9f44-1f4225f1bdd4" providerId="ADAL" clId="{8981CFEE-A65D-4888-ACBE-1FD5F454468D}" dt="2024-05-06T20:29:44.528" v="288"/>
        <pc:sldMkLst>
          <pc:docMk/>
          <pc:sldMk cId="1410622339" sldId="289"/>
        </pc:sldMkLst>
      </pc:sldChg>
      <pc:sldChg chg="modSp add mod">
        <pc:chgData name="Follett, Peter - REE-ARS" userId="c7c82d77-6e19-4afd-9f44-1f4225f1bdd4" providerId="ADAL" clId="{8981CFEE-A65D-4888-ACBE-1FD5F454468D}" dt="2024-05-24T21:24:11.831" v="4901" actId="113"/>
        <pc:sldMkLst>
          <pc:docMk/>
          <pc:sldMk cId="3900484942" sldId="290"/>
        </pc:sldMkLst>
        <pc:spChg chg="mod">
          <ac:chgData name="Follett, Peter - REE-ARS" userId="c7c82d77-6e19-4afd-9f44-1f4225f1bdd4" providerId="ADAL" clId="{8981CFEE-A65D-4888-ACBE-1FD5F454468D}" dt="2024-05-24T21:24:11.831" v="4901" actId="113"/>
          <ac:spMkLst>
            <pc:docMk/>
            <pc:sldMk cId="3900484942" sldId="290"/>
            <ac:spMk id="14339" creationId="{BBA2369F-67B0-61B8-5A5E-B0D3498CB946}"/>
          </ac:spMkLst>
        </pc:spChg>
      </pc:sldChg>
      <pc:sldChg chg="addSp delSp modSp add mod ord">
        <pc:chgData name="Follett, Peter - REE-ARS" userId="c7c82d77-6e19-4afd-9f44-1f4225f1bdd4" providerId="ADAL" clId="{8981CFEE-A65D-4888-ACBE-1FD5F454468D}" dt="2024-05-10T17:02:08.600" v="848"/>
        <pc:sldMkLst>
          <pc:docMk/>
          <pc:sldMk cId="2128919364" sldId="291"/>
        </pc:sldMkLst>
        <pc:spChg chg="add del mod">
          <ac:chgData name="Follett, Peter - REE-ARS" userId="c7c82d77-6e19-4afd-9f44-1f4225f1bdd4" providerId="ADAL" clId="{8981CFEE-A65D-4888-ACBE-1FD5F454468D}" dt="2024-05-10T17:00:06.278" v="780" actId="478"/>
          <ac:spMkLst>
            <pc:docMk/>
            <pc:sldMk cId="2128919364" sldId="291"/>
            <ac:spMk id="3" creationId="{C06A72E4-5566-8644-C5BB-6234223AD6EB}"/>
          </ac:spMkLst>
        </pc:spChg>
        <pc:spChg chg="mod">
          <ac:chgData name="Follett, Peter - REE-ARS" userId="c7c82d77-6e19-4afd-9f44-1f4225f1bdd4" providerId="ADAL" clId="{8981CFEE-A65D-4888-ACBE-1FD5F454468D}" dt="2024-05-10T17:01:53.093" v="846" actId="255"/>
          <ac:spMkLst>
            <pc:docMk/>
            <pc:sldMk cId="2128919364" sldId="291"/>
            <ac:spMk id="17411" creationId="{2E57936D-D26A-AF58-BB4E-DCAFD04CCD07}"/>
          </ac:spMkLst>
        </pc:spChg>
      </pc:sldChg>
      <pc:sldChg chg="addSp delSp modSp add mod ord">
        <pc:chgData name="Follett, Peter - REE-ARS" userId="c7c82d77-6e19-4afd-9f44-1f4225f1bdd4" providerId="ADAL" clId="{8981CFEE-A65D-4888-ACBE-1FD5F454468D}" dt="2024-05-22T17:32:20.559" v="3550" actId="1036"/>
        <pc:sldMkLst>
          <pc:docMk/>
          <pc:sldMk cId="2346947237" sldId="292"/>
        </pc:sldMkLst>
        <pc:spChg chg="add mod">
          <ac:chgData name="Follett, Peter - REE-ARS" userId="c7c82d77-6e19-4afd-9f44-1f4225f1bdd4" providerId="ADAL" clId="{8981CFEE-A65D-4888-ACBE-1FD5F454468D}" dt="2024-05-18T20:01:19.566" v="1361" actId="478"/>
          <ac:spMkLst>
            <pc:docMk/>
            <pc:sldMk cId="2346947237" sldId="292"/>
            <ac:spMk id="2" creationId="{2526F05F-61AB-31E1-567B-C74FA1244D12}"/>
          </ac:spMkLst>
        </pc:spChg>
        <pc:spChg chg="add del mod">
          <ac:chgData name="Follett, Peter - REE-ARS" userId="c7c82d77-6e19-4afd-9f44-1f4225f1bdd4" providerId="ADAL" clId="{8981CFEE-A65D-4888-ACBE-1FD5F454468D}" dt="2024-05-22T17:32:10.346" v="3548" actId="255"/>
          <ac:spMkLst>
            <pc:docMk/>
            <pc:sldMk cId="2346947237" sldId="292"/>
            <ac:spMk id="3076" creationId="{383F28B2-39BD-949B-2442-6FBB59CF708B}"/>
          </ac:spMkLst>
        </pc:spChg>
        <pc:spChg chg="mod">
          <ac:chgData name="Follett, Peter - REE-ARS" userId="c7c82d77-6e19-4afd-9f44-1f4225f1bdd4" providerId="ADAL" clId="{8981CFEE-A65D-4888-ACBE-1FD5F454468D}" dt="2024-05-22T17:28:59.282" v="3534" actId="20577"/>
          <ac:spMkLst>
            <pc:docMk/>
            <pc:sldMk cId="2346947237" sldId="292"/>
            <ac:spMk id="20482" creationId="{A88B50DC-1D1E-A521-34DE-F4678DB668E3}"/>
          </ac:spMkLst>
        </pc:spChg>
        <pc:graphicFrameChg chg="mod">
          <ac:chgData name="Follett, Peter - REE-ARS" userId="c7c82d77-6e19-4afd-9f44-1f4225f1bdd4" providerId="ADAL" clId="{8981CFEE-A65D-4888-ACBE-1FD5F454468D}" dt="2024-05-22T17:32:20.559" v="3550" actId="1036"/>
          <ac:graphicFrameMkLst>
            <pc:docMk/>
            <pc:sldMk cId="2346947237" sldId="292"/>
            <ac:graphicFrameMk id="20484" creationId="{8CFBEE8D-D57C-2180-1F09-B2043DE92353}"/>
          </ac:graphicFrameMkLst>
        </pc:graphicFrameChg>
      </pc:sldChg>
      <pc:sldChg chg="add del">
        <pc:chgData name="Follett, Peter - REE-ARS" userId="c7c82d77-6e19-4afd-9f44-1f4225f1bdd4" providerId="ADAL" clId="{8981CFEE-A65D-4888-ACBE-1FD5F454468D}" dt="2024-05-18T01:40:08.071" v="1168" actId="47"/>
        <pc:sldMkLst>
          <pc:docMk/>
          <pc:sldMk cId="2026033009" sldId="293"/>
        </pc:sldMkLst>
      </pc:sldChg>
      <pc:sldChg chg="modSp add mod ord">
        <pc:chgData name="Follett, Peter - REE-ARS" userId="c7c82d77-6e19-4afd-9f44-1f4225f1bdd4" providerId="ADAL" clId="{8981CFEE-A65D-4888-ACBE-1FD5F454468D}" dt="2024-05-06T20:39:27.023" v="373"/>
        <pc:sldMkLst>
          <pc:docMk/>
          <pc:sldMk cId="137664827" sldId="294"/>
        </pc:sldMkLst>
        <pc:spChg chg="mod">
          <ac:chgData name="Follett, Peter - REE-ARS" userId="c7c82d77-6e19-4afd-9f44-1f4225f1bdd4" providerId="ADAL" clId="{8981CFEE-A65D-4888-ACBE-1FD5F454468D}" dt="2024-05-06T20:37:44.686" v="371" actId="20577"/>
          <ac:spMkLst>
            <pc:docMk/>
            <pc:sldMk cId="137664827" sldId="294"/>
            <ac:spMk id="4098" creationId="{782AA029-5025-5408-D796-7E65F7A9FEFC}"/>
          </ac:spMkLst>
        </pc:spChg>
      </pc:sldChg>
      <pc:sldChg chg="new del">
        <pc:chgData name="Follett, Peter - REE-ARS" userId="c7c82d77-6e19-4afd-9f44-1f4225f1bdd4" providerId="ADAL" clId="{8981CFEE-A65D-4888-ACBE-1FD5F454468D}" dt="2024-05-10T17:18:23.254" v="1103" actId="47"/>
        <pc:sldMkLst>
          <pc:docMk/>
          <pc:sldMk cId="3749345200" sldId="295"/>
        </pc:sldMkLst>
      </pc:sldChg>
      <pc:sldChg chg="modSp new del mod ord">
        <pc:chgData name="Follett, Peter - REE-ARS" userId="c7c82d77-6e19-4afd-9f44-1f4225f1bdd4" providerId="ADAL" clId="{8981CFEE-A65D-4888-ACBE-1FD5F454468D}" dt="2024-05-28T20:00:26.590" v="4942" actId="47"/>
        <pc:sldMkLst>
          <pc:docMk/>
          <pc:sldMk cId="1658243924" sldId="296"/>
        </pc:sldMkLst>
        <pc:spChg chg="mod">
          <ac:chgData name="Follett, Peter - REE-ARS" userId="c7c82d77-6e19-4afd-9f44-1f4225f1bdd4" providerId="ADAL" clId="{8981CFEE-A65D-4888-ACBE-1FD5F454468D}" dt="2024-05-21T21:58:07.776" v="2490" actId="27636"/>
          <ac:spMkLst>
            <pc:docMk/>
            <pc:sldMk cId="1658243924" sldId="296"/>
            <ac:spMk id="2" creationId="{15A6E90F-ADDB-E7CD-0B5E-CD6BC1758E6D}"/>
          </ac:spMkLst>
        </pc:spChg>
        <pc:spChg chg="mod">
          <ac:chgData name="Follett, Peter - REE-ARS" userId="c7c82d77-6e19-4afd-9f44-1f4225f1bdd4" providerId="ADAL" clId="{8981CFEE-A65D-4888-ACBE-1FD5F454468D}" dt="2024-05-21T21:59:01.768" v="2491" actId="255"/>
          <ac:spMkLst>
            <pc:docMk/>
            <pc:sldMk cId="1658243924" sldId="296"/>
            <ac:spMk id="3" creationId="{170063BA-2803-AED7-0590-49CB8D951E27}"/>
          </ac:spMkLst>
        </pc:spChg>
        <pc:spChg chg="mod">
          <ac:chgData name="Follett, Peter - REE-ARS" userId="c7c82d77-6e19-4afd-9f44-1f4225f1bdd4" providerId="ADAL" clId="{8981CFEE-A65D-4888-ACBE-1FD5F454468D}" dt="2024-05-23T20:19:43.895" v="4617" actId="20578"/>
          <ac:spMkLst>
            <pc:docMk/>
            <pc:sldMk cId="1658243924" sldId="296"/>
            <ac:spMk id="4" creationId="{482354C2-F538-5E2E-FD16-E7A479AA4485}"/>
          </ac:spMkLst>
        </pc:spChg>
        <pc:spChg chg="mod">
          <ac:chgData name="Follett, Peter - REE-ARS" userId="c7c82d77-6e19-4afd-9f44-1f4225f1bdd4" providerId="ADAL" clId="{8981CFEE-A65D-4888-ACBE-1FD5F454468D}" dt="2024-05-21T21:59:13.681" v="2492" actId="255"/>
          <ac:spMkLst>
            <pc:docMk/>
            <pc:sldMk cId="1658243924" sldId="296"/>
            <ac:spMk id="5" creationId="{2858F861-5F6F-E0B8-4BCE-4CD4E2F3FB14}"/>
          </ac:spMkLst>
        </pc:spChg>
        <pc:spChg chg="mod">
          <ac:chgData name="Follett, Peter - REE-ARS" userId="c7c82d77-6e19-4afd-9f44-1f4225f1bdd4" providerId="ADAL" clId="{8981CFEE-A65D-4888-ACBE-1FD5F454468D}" dt="2024-05-23T20:19:47.820" v="4618" actId="20578"/>
          <ac:spMkLst>
            <pc:docMk/>
            <pc:sldMk cId="1658243924" sldId="296"/>
            <ac:spMk id="6" creationId="{DAC93917-4927-662A-E9DF-43895835113D}"/>
          </ac:spMkLst>
        </pc:spChg>
      </pc:sldChg>
      <pc:sldChg chg="modSp add del mod ord">
        <pc:chgData name="Follett, Peter - REE-ARS" userId="c7c82d77-6e19-4afd-9f44-1f4225f1bdd4" providerId="ADAL" clId="{8981CFEE-A65D-4888-ACBE-1FD5F454468D}" dt="2024-05-22T18:45:25.051" v="3999" actId="47"/>
        <pc:sldMkLst>
          <pc:docMk/>
          <pc:sldMk cId="3535001109" sldId="297"/>
        </pc:sldMkLst>
        <pc:spChg chg="mod">
          <ac:chgData name="Follett, Peter - REE-ARS" userId="c7c82d77-6e19-4afd-9f44-1f4225f1bdd4" providerId="ADAL" clId="{8981CFEE-A65D-4888-ACBE-1FD5F454468D}" dt="2024-05-22T18:03:15.931" v="3660" actId="20577"/>
          <ac:spMkLst>
            <pc:docMk/>
            <pc:sldMk cId="3535001109" sldId="297"/>
            <ac:spMk id="2" creationId="{15A6E90F-ADDB-E7CD-0B5E-CD6BC1758E6D}"/>
          </ac:spMkLst>
        </pc:spChg>
        <pc:spChg chg="mod">
          <ac:chgData name="Follett, Peter - REE-ARS" userId="c7c82d77-6e19-4afd-9f44-1f4225f1bdd4" providerId="ADAL" clId="{8981CFEE-A65D-4888-ACBE-1FD5F454468D}" dt="2024-05-10T17:13:12.387" v="1036" actId="20577"/>
          <ac:spMkLst>
            <pc:docMk/>
            <pc:sldMk cId="3535001109" sldId="297"/>
            <ac:spMk id="3" creationId="{170063BA-2803-AED7-0590-49CB8D951E27}"/>
          </ac:spMkLst>
        </pc:spChg>
        <pc:spChg chg="mod">
          <ac:chgData name="Follett, Peter - REE-ARS" userId="c7c82d77-6e19-4afd-9f44-1f4225f1bdd4" providerId="ADAL" clId="{8981CFEE-A65D-4888-ACBE-1FD5F454468D}" dt="2024-05-22T01:11:31.980" v="3060" actId="207"/>
          <ac:spMkLst>
            <pc:docMk/>
            <pc:sldMk cId="3535001109" sldId="297"/>
            <ac:spMk id="4" creationId="{482354C2-F538-5E2E-FD16-E7A479AA4485}"/>
          </ac:spMkLst>
        </pc:spChg>
        <pc:spChg chg="mod">
          <ac:chgData name="Follett, Peter - REE-ARS" userId="c7c82d77-6e19-4afd-9f44-1f4225f1bdd4" providerId="ADAL" clId="{8981CFEE-A65D-4888-ACBE-1FD5F454468D}" dt="2024-05-21T23:24:03.006" v="2743" actId="20577"/>
          <ac:spMkLst>
            <pc:docMk/>
            <pc:sldMk cId="3535001109" sldId="297"/>
            <ac:spMk id="5" creationId="{2858F861-5F6F-E0B8-4BCE-4CD4E2F3FB14}"/>
          </ac:spMkLst>
        </pc:spChg>
        <pc:spChg chg="mod">
          <ac:chgData name="Follett, Peter - REE-ARS" userId="c7c82d77-6e19-4afd-9f44-1f4225f1bdd4" providerId="ADAL" clId="{8981CFEE-A65D-4888-ACBE-1FD5F454468D}" dt="2024-05-22T01:10:33.038" v="3032" actId="255"/>
          <ac:spMkLst>
            <pc:docMk/>
            <pc:sldMk cId="3535001109" sldId="297"/>
            <ac:spMk id="6" creationId="{DAC93917-4927-662A-E9DF-43895835113D}"/>
          </ac:spMkLst>
        </pc:spChg>
      </pc:sldChg>
      <pc:sldChg chg="addSp modSp new mod ord">
        <pc:chgData name="Follett, Peter - REE-ARS" userId="c7c82d77-6e19-4afd-9f44-1f4225f1bdd4" providerId="ADAL" clId="{8981CFEE-A65D-4888-ACBE-1FD5F454468D}" dt="2024-05-22T17:31:42.449" v="3547" actId="1035"/>
        <pc:sldMkLst>
          <pc:docMk/>
          <pc:sldMk cId="1299104529" sldId="298"/>
        </pc:sldMkLst>
        <pc:spChg chg="add mod">
          <ac:chgData name="Follett, Peter - REE-ARS" userId="c7c82d77-6e19-4afd-9f44-1f4225f1bdd4" providerId="ADAL" clId="{8981CFEE-A65D-4888-ACBE-1FD5F454468D}" dt="2024-05-22T17:30:55.720" v="3541" actId="255"/>
          <ac:spMkLst>
            <pc:docMk/>
            <pc:sldMk cId="1299104529" sldId="298"/>
            <ac:spMk id="2" creationId="{CEC6414E-A94E-A637-EA13-617DA28AAA28}"/>
          </ac:spMkLst>
        </pc:spChg>
        <pc:picChg chg="add mod">
          <ac:chgData name="Follett, Peter - REE-ARS" userId="c7c82d77-6e19-4afd-9f44-1f4225f1bdd4" providerId="ADAL" clId="{8981CFEE-A65D-4888-ACBE-1FD5F454468D}" dt="2024-05-22T17:31:42.449" v="3547" actId="1035"/>
          <ac:picMkLst>
            <pc:docMk/>
            <pc:sldMk cId="1299104529" sldId="298"/>
            <ac:picMk id="3" creationId="{5E762723-B8C3-E171-DD1D-0A43478859A2}"/>
          </ac:picMkLst>
        </pc:picChg>
        <pc:picChg chg="add mod">
          <ac:chgData name="Follett, Peter - REE-ARS" userId="c7c82d77-6e19-4afd-9f44-1f4225f1bdd4" providerId="ADAL" clId="{8981CFEE-A65D-4888-ACBE-1FD5F454468D}" dt="2024-05-22T17:31:19.908" v="3544" actId="14100"/>
          <ac:picMkLst>
            <pc:docMk/>
            <pc:sldMk cId="1299104529" sldId="298"/>
            <ac:picMk id="5" creationId="{E7024EA1-DBC8-C95B-52AD-D6BFEC5BFA68}"/>
          </ac:picMkLst>
        </pc:picChg>
      </pc:sldChg>
      <pc:sldChg chg="addSp delSp modSp new mod ord">
        <pc:chgData name="Follett, Peter - REE-ARS" userId="c7c82d77-6e19-4afd-9f44-1f4225f1bdd4" providerId="ADAL" clId="{8981CFEE-A65D-4888-ACBE-1FD5F454468D}" dt="2024-05-23T01:53:44.992" v="4568"/>
        <pc:sldMkLst>
          <pc:docMk/>
          <pc:sldMk cId="1334273294" sldId="299"/>
        </pc:sldMkLst>
        <pc:spChg chg="mod">
          <ac:chgData name="Follett, Peter - REE-ARS" userId="c7c82d77-6e19-4afd-9f44-1f4225f1bdd4" providerId="ADAL" clId="{8981CFEE-A65D-4888-ACBE-1FD5F454468D}" dt="2024-05-21T20:21:31.881" v="1885" actId="20577"/>
          <ac:spMkLst>
            <pc:docMk/>
            <pc:sldMk cId="1334273294" sldId="299"/>
            <ac:spMk id="2" creationId="{2882CF20-BED7-A639-FFF6-7D36C7F9637C}"/>
          </ac:spMkLst>
        </pc:spChg>
        <pc:spChg chg="add mod">
          <ac:chgData name="Follett, Peter - REE-ARS" userId="c7c82d77-6e19-4afd-9f44-1f4225f1bdd4" providerId="ADAL" clId="{8981CFEE-A65D-4888-ACBE-1FD5F454468D}" dt="2024-05-22T18:24:17.065" v="3698" actId="1037"/>
          <ac:spMkLst>
            <pc:docMk/>
            <pc:sldMk cId="1334273294" sldId="299"/>
            <ac:spMk id="3" creationId="{D6B23D56-8910-29F2-2414-E2C08594E645}"/>
          </ac:spMkLst>
        </pc:spChg>
        <pc:spChg chg="add mod">
          <ac:chgData name="Follett, Peter - REE-ARS" userId="c7c82d77-6e19-4afd-9f44-1f4225f1bdd4" providerId="ADAL" clId="{8981CFEE-A65D-4888-ACBE-1FD5F454468D}" dt="2024-05-22T18:28:21.383" v="3766" actId="1035"/>
          <ac:spMkLst>
            <pc:docMk/>
            <pc:sldMk cId="1334273294" sldId="299"/>
            <ac:spMk id="4" creationId="{F23C3DCD-6C65-33EC-F7C2-2564C1884957}"/>
          </ac:spMkLst>
        </pc:spChg>
        <pc:spChg chg="add del mod">
          <ac:chgData name="Follett, Peter - REE-ARS" userId="c7c82d77-6e19-4afd-9f44-1f4225f1bdd4" providerId="ADAL" clId="{8981CFEE-A65D-4888-ACBE-1FD5F454468D}" dt="2024-05-21T20:31:33.755" v="2063" actId="478"/>
          <ac:spMkLst>
            <pc:docMk/>
            <pc:sldMk cId="1334273294" sldId="299"/>
            <ac:spMk id="5" creationId="{E9924895-2470-EB7D-E260-7AF341BFF631}"/>
          </ac:spMkLst>
        </pc:spChg>
        <pc:spChg chg="add mod">
          <ac:chgData name="Follett, Peter - REE-ARS" userId="c7c82d77-6e19-4afd-9f44-1f4225f1bdd4" providerId="ADAL" clId="{8981CFEE-A65D-4888-ACBE-1FD5F454468D}" dt="2024-05-22T18:33:55.770" v="3831" actId="20577"/>
          <ac:spMkLst>
            <pc:docMk/>
            <pc:sldMk cId="1334273294" sldId="299"/>
            <ac:spMk id="6" creationId="{6803D0D7-68B7-C924-C629-AAAF1935B240}"/>
          </ac:spMkLst>
        </pc:spChg>
        <pc:spChg chg="add mod">
          <ac:chgData name="Follett, Peter - REE-ARS" userId="c7c82d77-6e19-4afd-9f44-1f4225f1bdd4" providerId="ADAL" clId="{8981CFEE-A65D-4888-ACBE-1FD5F454468D}" dt="2024-05-22T18:31:07.639" v="3781" actId="1076"/>
          <ac:spMkLst>
            <pc:docMk/>
            <pc:sldMk cId="1334273294" sldId="299"/>
            <ac:spMk id="7" creationId="{B9045950-E518-BB11-EAFA-A8E8BE64BCFD}"/>
          </ac:spMkLst>
        </pc:spChg>
        <pc:spChg chg="add mod">
          <ac:chgData name="Follett, Peter - REE-ARS" userId="c7c82d77-6e19-4afd-9f44-1f4225f1bdd4" providerId="ADAL" clId="{8981CFEE-A65D-4888-ACBE-1FD5F454468D}" dt="2024-05-22T18:33:07.789" v="3819" actId="20577"/>
          <ac:spMkLst>
            <pc:docMk/>
            <pc:sldMk cId="1334273294" sldId="299"/>
            <ac:spMk id="8" creationId="{AB3DA113-F73A-586A-6BEC-A856A002E29A}"/>
          </ac:spMkLst>
        </pc:spChg>
        <pc:picChg chg="add mod">
          <ac:chgData name="Follett, Peter - REE-ARS" userId="c7c82d77-6e19-4afd-9f44-1f4225f1bdd4" providerId="ADAL" clId="{8981CFEE-A65D-4888-ACBE-1FD5F454468D}" dt="2024-05-22T18:30:58.590" v="3780" actId="692"/>
          <ac:picMkLst>
            <pc:docMk/>
            <pc:sldMk cId="1334273294" sldId="299"/>
            <ac:picMk id="9" creationId="{77FE1CF7-2C4A-F60E-4079-57E2DA0DE6B6}"/>
          </ac:picMkLst>
        </pc:picChg>
        <pc:picChg chg="add del mod">
          <ac:chgData name="Follett, Peter - REE-ARS" userId="c7c82d77-6e19-4afd-9f44-1f4225f1bdd4" providerId="ADAL" clId="{8981CFEE-A65D-4888-ACBE-1FD5F454468D}" dt="2024-05-22T18:32:09.353" v="3782" actId="478"/>
          <ac:picMkLst>
            <pc:docMk/>
            <pc:sldMk cId="1334273294" sldId="299"/>
            <ac:picMk id="11" creationId="{572C7A06-D86E-2786-1131-0646D958843D}"/>
          </ac:picMkLst>
        </pc:picChg>
        <pc:picChg chg="add mod">
          <ac:chgData name="Follett, Peter - REE-ARS" userId="c7c82d77-6e19-4afd-9f44-1f4225f1bdd4" providerId="ADAL" clId="{8981CFEE-A65D-4888-ACBE-1FD5F454468D}" dt="2024-05-22T18:30:46.335" v="3778" actId="692"/>
          <ac:picMkLst>
            <pc:docMk/>
            <pc:sldMk cId="1334273294" sldId="299"/>
            <ac:picMk id="13" creationId="{33C9A2A9-FC11-0CBE-B993-B0D9F9F85463}"/>
          </ac:picMkLst>
        </pc:picChg>
        <pc:picChg chg="add mod">
          <ac:chgData name="Follett, Peter - REE-ARS" userId="c7c82d77-6e19-4afd-9f44-1f4225f1bdd4" providerId="ADAL" clId="{8981CFEE-A65D-4888-ACBE-1FD5F454468D}" dt="2024-05-22T18:30:00.667" v="3776" actId="692"/>
          <ac:picMkLst>
            <pc:docMk/>
            <pc:sldMk cId="1334273294" sldId="299"/>
            <ac:picMk id="15" creationId="{523B2615-ED1C-DFE2-1170-FFEB405E9539}"/>
          </ac:picMkLst>
        </pc:picChg>
        <pc:picChg chg="add mod">
          <ac:chgData name="Follett, Peter - REE-ARS" userId="c7c82d77-6e19-4afd-9f44-1f4225f1bdd4" providerId="ADAL" clId="{8981CFEE-A65D-4888-ACBE-1FD5F454468D}" dt="2024-05-22T18:30:29.492" v="3777" actId="692"/>
          <ac:picMkLst>
            <pc:docMk/>
            <pc:sldMk cId="1334273294" sldId="299"/>
            <ac:picMk id="17" creationId="{B8C61B1F-84B4-64D1-E025-1EA007DA3B6B}"/>
          </ac:picMkLst>
        </pc:picChg>
        <pc:picChg chg="add mod">
          <ac:chgData name="Follett, Peter - REE-ARS" userId="c7c82d77-6e19-4afd-9f44-1f4225f1bdd4" providerId="ADAL" clId="{8981CFEE-A65D-4888-ACBE-1FD5F454468D}" dt="2024-05-22T18:33:37.930" v="3823" actId="14100"/>
          <ac:picMkLst>
            <pc:docMk/>
            <pc:sldMk cId="1334273294" sldId="299"/>
            <ac:picMk id="19" creationId="{162D2712-D5CA-CF41-0C61-62ACDE6A887C}"/>
          </ac:picMkLst>
        </pc:picChg>
      </pc:sldChg>
      <pc:sldChg chg="modSp add mod ord">
        <pc:chgData name="Follett, Peter - REE-ARS" userId="c7c82d77-6e19-4afd-9f44-1f4225f1bdd4" providerId="ADAL" clId="{8981CFEE-A65D-4888-ACBE-1FD5F454468D}" dt="2024-05-28T19:43:46.431" v="4925" actId="27636"/>
        <pc:sldMkLst>
          <pc:docMk/>
          <pc:sldMk cId="3925145084" sldId="300"/>
        </pc:sldMkLst>
        <pc:spChg chg="mod">
          <ac:chgData name="Follett, Peter - REE-ARS" userId="c7c82d77-6e19-4afd-9f44-1f4225f1bdd4" providerId="ADAL" clId="{8981CFEE-A65D-4888-ACBE-1FD5F454468D}" dt="2024-05-22T19:00:24.349" v="4116" actId="207"/>
          <ac:spMkLst>
            <pc:docMk/>
            <pc:sldMk cId="3925145084" sldId="300"/>
            <ac:spMk id="2" creationId="{15A6E90F-ADDB-E7CD-0B5E-CD6BC1758E6D}"/>
          </ac:spMkLst>
        </pc:spChg>
        <pc:spChg chg="mod">
          <ac:chgData name="Follett, Peter - REE-ARS" userId="c7c82d77-6e19-4afd-9f44-1f4225f1bdd4" providerId="ADAL" clId="{8981CFEE-A65D-4888-ACBE-1FD5F454468D}" dt="2024-05-24T18:37:48.184" v="4894" actId="207"/>
          <ac:spMkLst>
            <pc:docMk/>
            <pc:sldMk cId="3925145084" sldId="300"/>
            <ac:spMk id="3" creationId="{170063BA-2803-AED7-0590-49CB8D951E27}"/>
          </ac:spMkLst>
        </pc:spChg>
        <pc:spChg chg="mod">
          <ac:chgData name="Follett, Peter - REE-ARS" userId="c7c82d77-6e19-4afd-9f44-1f4225f1bdd4" providerId="ADAL" clId="{8981CFEE-A65D-4888-ACBE-1FD5F454468D}" dt="2024-05-28T19:43:46.431" v="4925" actId="27636"/>
          <ac:spMkLst>
            <pc:docMk/>
            <pc:sldMk cId="3925145084" sldId="300"/>
            <ac:spMk id="4" creationId="{482354C2-F538-5E2E-FD16-E7A479AA4485}"/>
          </ac:spMkLst>
        </pc:spChg>
        <pc:spChg chg="mod">
          <ac:chgData name="Follett, Peter - REE-ARS" userId="c7c82d77-6e19-4afd-9f44-1f4225f1bdd4" providerId="ADAL" clId="{8981CFEE-A65D-4888-ACBE-1FD5F454468D}" dt="2024-05-24T18:38:02.016" v="4895" actId="207"/>
          <ac:spMkLst>
            <pc:docMk/>
            <pc:sldMk cId="3925145084" sldId="300"/>
            <ac:spMk id="5" creationId="{2858F861-5F6F-E0B8-4BCE-4CD4E2F3FB14}"/>
          </ac:spMkLst>
        </pc:spChg>
        <pc:spChg chg="mod">
          <ac:chgData name="Follett, Peter - REE-ARS" userId="c7c82d77-6e19-4afd-9f44-1f4225f1bdd4" providerId="ADAL" clId="{8981CFEE-A65D-4888-ACBE-1FD5F454468D}" dt="2024-05-28T19:43:46.431" v="4924" actId="27636"/>
          <ac:spMkLst>
            <pc:docMk/>
            <pc:sldMk cId="3925145084" sldId="300"/>
            <ac:spMk id="6" creationId="{DAC93917-4927-662A-E9DF-43895835113D}"/>
          </ac:spMkLst>
        </pc:spChg>
      </pc:sldChg>
      <pc:sldChg chg="addSp delSp modSp add mod">
        <pc:chgData name="Follett, Peter - REE-ARS" userId="c7c82d77-6e19-4afd-9f44-1f4225f1bdd4" providerId="ADAL" clId="{8981CFEE-A65D-4888-ACBE-1FD5F454468D}" dt="2024-05-24T18:29:13.018" v="4865" actId="20577"/>
        <pc:sldMkLst>
          <pc:docMk/>
          <pc:sldMk cId="1445345120" sldId="301"/>
        </pc:sldMkLst>
        <pc:spChg chg="add del mod">
          <ac:chgData name="Follett, Peter - REE-ARS" userId="c7c82d77-6e19-4afd-9f44-1f4225f1bdd4" providerId="ADAL" clId="{8981CFEE-A65D-4888-ACBE-1FD5F454468D}" dt="2024-05-24T18:25:27.785" v="4761" actId="478"/>
          <ac:spMkLst>
            <pc:docMk/>
            <pc:sldMk cId="1445345120" sldId="301"/>
            <ac:spMk id="3" creationId="{64279FAB-8D05-7709-C5C9-1F6A09D55F55}"/>
          </ac:spMkLst>
        </pc:spChg>
        <pc:spChg chg="add del mod">
          <ac:chgData name="Follett, Peter - REE-ARS" userId="c7c82d77-6e19-4afd-9f44-1f4225f1bdd4" providerId="ADAL" clId="{8981CFEE-A65D-4888-ACBE-1FD5F454468D}" dt="2024-05-24T18:25:51.334" v="4775" actId="20577"/>
          <ac:spMkLst>
            <pc:docMk/>
            <pc:sldMk cId="1445345120" sldId="301"/>
            <ac:spMk id="29698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18:29:03.728" v="4852" actId="207"/>
          <ac:spMkLst>
            <pc:docMk/>
            <pc:sldMk cId="1445345120" sldId="301"/>
            <ac:spMk id="29699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18:29:13.018" v="4865" actId="20577"/>
          <ac:spMkLst>
            <pc:docMk/>
            <pc:sldMk cId="1445345120" sldId="301"/>
            <ac:spMk id="29700" creationId="{00000000-0000-0000-0000-000000000000}"/>
          </ac:spMkLst>
        </pc:spChg>
        <pc:picChg chg="del">
          <ac:chgData name="Follett, Peter - REE-ARS" userId="c7c82d77-6e19-4afd-9f44-1f4225f1bdd4" providerId="ADAL" clId="{8981CFEE-A65D-4888-ACBE-1FD5F454468D}" dt="2024-05-21T23:39:44.925" v="2758" actId="478"/>
          <ac:picMkLst>
            <pc:docMk/>
            <pc:sldMk cId="1445345120" sldId="301"/>
            <ac:picMk id="29701" creationId="{00000000-0000-0000-0000-000000000000}"/>
          </ac:picMkLst>
        </pc:picChg>
        <pc:picChg chg="del">
          <ac:chgData name="Follett, Peter - REE-ARS" userId="c7c82d77-6e19-4afd-9f44-1f4225f1bdd4" providerId="ADAL" clId="{8981CFEE-A65D-4888-ACBE-1FD5F454468D}" dt="2024-05-21T23:42:08.182" v="2891" actId="478"/>
          <ac:picMkLst>
            <pc:docMk/>
            <pc:sldMk cId="1445345120" sldId="301"/>
            <ac:picMk id="29702" creationId="{00000000-0000-0000-0000-000000000000}"/>
          </ac:picMkLst>
        </pc:picChg>
        <pc:picChg chg="del">
          <ac:chgData name="Follett, Peter - REE-ARS" userId="c7c82d77-6e19-4afd-9f44-1f4225f1bdd4" providerId="ADAL" clId="{8981CFEE-A65D-4888-ACBE-1FD5F454468D}" dt="2024-05-21T23:39:48.780" v="2759" actId="478"/>
          <ac:picMkLst>
            <pc:docMk/>
            <pc:sldMk cId="1445345120" sldId="301"/>
            <ac:picMk id="29703" creationId="{00000000-0000-0000-0000-000000000000}"/>
          </ac:picMkLst>
        </pc:picChg>
      </pc:sldChg>
      <pc:sldChg chg="modSp add mod ord">
        <pc:chgData name="Follett, Peter - REE-ARS" userId="c7c82d77-6e19-4afd-9f44-1f4225f1bdd4" providerId="ADAL" clId="{8981CFEE-A65D-4888-ACBE-1FD5F454468D}" dt="2024-05-28T19:56:50.696" v="4941" actId="207"/>
        <pc:sldMkLst>
          <pc:docMk/>
          <pc:sldMk cId="2926666280" sldId="302"/>
        </pc:sldMkLst>
        <pc:spChg chg="mod">
          <ac:chgData name="Follett, Peter - REE-ARS" userId="c7c82d77-6e19-4afd-9f44-1f4225f1bdd4" providerId="ADAL" clId="{8981CFEE-A65D-4888-ACBE-1FD5F454468D}" dt="2024-05-22T17:21:19.003" v="3428" actId="207"/>
          <ac:spMkLst>
            <pc:docMk/>
            <pc:sldMk cId="2926666280" sldId="302"/>
            <ac:spMk id="15362" creationId="{674CE9E9-67C6-8449-E478-2FD88EB15103}"/>
          </ac:spMkLst>
        </pc:spChg>
        <pc:spChg chg="mod">
          <ac:chgData name="Follett, Peter - REE-ARS" userId="c7c82d77-6e19-4afd-9f44-1f4225f1bdd4" providerId="ADAL" clId="{8981CFEE-A65D-4888-ACBE-1FD5F454468D}" dt="2024-05-28T19:56:50.696" v="4941" actId="207"/>
          <ac:spMkLst>
            <pc:docMk/>
            <pc:sldMk cId="2926666280" sldId="302"/>
            <ac:spMk id="17411" creationId="{2E57936D-D26A-AF58-BB4E-DCAFD04CCD07}"/>
          </ac:spMkLst>
        </pc:spChg>
      </pc:sldChg>
      <pc:sldChg chg="modSp new del mod">
        <pc:chgData name="Follett, Peter - REE-ARS" userId="c7c82d77-6e19-4afd-9f44-1f4225f1bdd4" providerId="ADAL" clId="{8981CFEE-A65D-4888-ACBE-1FD5F454468D}" dt="2024-05-22T17:15:16.604" v="3223" actId="47"/>
        <pc:sldMkLst>
          <pc:docMk/>
          <pc:sldMk cId="3240431766" sldId="302"/>
        </pc:sldMkLst>
        <pc:spChg chg="mod">
          <ac:chgData name="Follett, Peter - REE-ARS" userId="c7c82d77-6e19-4afd-9f44-1f4225f1bdd4" providerId="ADAL" clId="{8981CFEE-A65D-4888-ACBE-1FD5F454468D}" dt="2024-05-22T17:10:37.763" v="3111" actId="20577"/>
          <ac:spMkLst>
            <pc:docMk/>
            <pc:sldMk cId="3240431766" sldId="302"/>
            <ac:spMk id="2" creationId="{0D7EEC7F-71E6-208F-449A-8D4F9EBD0240}"/>
          </ac:spMkLst>
        </pc:spChg>
        <pc:spChg chg="mod">
          <ac:chgData name="Follett, Peter - REE-ARS" userId="c7c82d77-6e19-4afd-9f44-1f4225f1bdd4" providerId="ADAL" clId="{8981CFEE-A65D-4888-ACBE-1FD5F454468D}" dt="2024-05-22T17:13:42.997" v="3222" actId="1035"/>
          <ac:spMkLst>
            <pc:docMk/>
            <pc:sldMk cId="3240431766" sldId="302"/>
            <ac:spMk id="3" creationId="{B5A6DB8D-5B16-A28C-4FF5-EA67D9F167C8}"/>
          </ac:spMkLst>
        </pc:spChg>
        <pc:spChg chg="mod">
          <ac:chgData name="Follett, Peter - REE-ARS" userId="c7c82d77-6e19-4afd-9f44-1f4225f1bdd4" providerId="ADAL" clId="{8981CFEE-A65D-4888-ACBE-1FD5F454468D}" dt="2024-05-22T17:13:10.277" v="3220" actId="14100"/>
          <ac:spMkLst>
            <pc:docMk/>
            <pc:sldMk cId="3240431766" sldId="302"/>
            <ac:spMk id="4" creationId="{26E24C6D-0CE8-AE5D-5106-54CB8490530D}"/>
          </ac:spMkLst>
        </pc:spChg>
      </pc:sldChg>
      <pc:sldChg chg="addSp modSp add mod ord">
        <pc:chgData name="Follett, Peter - REE-ARS" userId="c7c82d77-6e19-4afd-9f44-1f4225f1bdd4" providerId="ADAL" clId="{8981CFEE-A65D-4888-ACBE-1FD5F454468D}" dt="2024-05-28T19:44:16.628" v="4926" actId="207"/>
        <pc:sldMkLst>
          <pc:docMk/>
          <pc:sldMk cId="868773324" sldId="303"/>
        </pc:sldMkLst>
        <pc:spChg chg="mod">
          <ac:chgData name="Follett, Peter - REE-ARS" userId="c7c82d77-6e19-4afd-9f44-1f4225f1bdd4" providerId="ADAL" clId="{8981CFEE-A65D-4888-ACBE-1FD5F454468D}" dt="2024-05-24T18:36:20.192" v="4891" actId="207"/>
          <ac:spMkLst>
            <pc:docMk/>
            <pc:sldMk cId="868773324" sldId="303"/>
            <ac:spMk id="3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18:36:59.186" v="4892" actId="207"/>
          <ac:spMkLst>
            <pc:docMk/>
            <pc:sldMk cId="868773324" sldId="303"/>
            <ac:spMk id="4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8T19:44:16.628" v="4926" actId="207"/>
          <ac:spMkLst>
            <pc:docMk/>
            <pc:sldMk cId="868773324" sldId="303"/>
            <ac:spMk id="5" creationId="{00000000-0000-0000-0000-000000000000}"/>
          </ac:spMkLst>
        </pc:spChg>
        <pc:picChg chg="add mod">
          <ac:chgData name="Follett, Peter - REE-ARS" userId="c7c82d77-6e19-4afd-9f44-1f4225f1bdd4" providerId="ADAL" clId="{8981CFEE-A65D-4888-ACBE-1FD5F454468D}" dt="2024-05-22T18:53:59.509" v="4065" actId="14100"/>
          <ac:picMkLst>
            <pc:docMk/>
            <pc:sldMk cId="868773324" sldId="303"/>
            <ac:picMk id="2" creationId="{FBF4CBE6-1F37-0BDE-5B8F-FA971DFF29AE}"/>
          </ac:picMkLst>
        </pc:picChg>
      </pc:sldChg>
      <pc:sldChg chg="addSp delSp modSp add mod ord">
        <pc:chgData name="Follett, Peter - REE-ARS" userId="c7c82d77-6e19-4afd-9f44-1f4225f1bdd4" providerId="ADAL" clId="{8981CFEE-A65D-4888-ACBE-1FD5F454468D}" dt="2024-05-24T18:38:54.817" v="4899" actId="14100"/>
        <pc:sldMkLst>
          <pc:docMk/>
          <pc:sldMk cId="1026709481" sldId="304"/>
        </pc:sldMkLst>
        <pc:spChg chg="mod">
          <ac:chgData name="Follett, Peter - REE-ARS" userId="c7c82d77-6e19-4afd-9f44-1f4225f1bdd4" providerId="ADAL" clId="{8981CFEE-A65D-4888-ACBE-1FD5F454468D}" dt="2024-05-22T19:51:33.565" v="4368" actId="20577"/>
          <ac:spMkLst>
            <pc:docMk/>
            <pc:sldMk cId="1026709481" sldId="304"/>
            <ac:spMk id="15362" creationId="{674CE9E9-67C6-8449-E478-2FD88EB15103}"/>
          </ac:spMkLst>
        </pc:spChg>
        <pc:spChg chg="mod">
          <ac:chgData name="Follett, Peter - REE-ARS" userId="c7c82d77-6e19-4afd-9f44-1f4225f1bdd4" providerId="ADAL" clId="{8981CFEE-A65D-4888-ACBE-1FD5F454468D}" dt="2024-05-22T19:39:39.479" v="4337" actId="255"/>
          <ac:spMkLst>
            <pc:docMk/>
            <pc:sldMk cId="1026709481" sldId="304"/>
            <ac:spMk id="17411" creationId="{2E57936D-D26A-AF58-BB4E-DCAFD04CCD07}"/>
          </ac:spMkLst>
        </pc:spChg>
        <pc:picChg chg="add del mod">
          <ac:chgData name="Follett, Peter - REE-ARS" userId="c7c82d77-6e19-4afd-9f44-1f4225f1bdd4" providerId="ADAL" clId="{8981CFEE-A65D-4888-ACBE-1FD5F454468D}" dt="2024-05-22T19:42:42.341" v="4345" actId="478"/>
          <ac:picMkLst>
            <pc:docMk/>
            <pc:sldMk cId="1026709481" sldId="304"/>
            <ac:picMk id="3" creationId="{021030FA-CA42-4CF2-0484-CFDDF9CE4861}"/>
          </ac:picMkLst>
        </pc:picChg>
        <pc:picChg chg="add mod">
          <ac:chgData name="Follett, Peter - REE-ARS" userId="c7c82d77-6e19-4afd-9f44-1f4225f1bdd4" providerId="ADAL" clId="{8981CFEE-A65D-4888-ACBE-1FD5F454468D}" dt="2024-05-24T18:38:54.817" v="4899" actId="14100"/>
          <ac:picMkLst>
            <pc:docMk/>
            <pc:sldMk cId="1026709481" sldId="304"/>
            <ac:picMk id="5" creationId="{8B3AC32B-08D9-4A89-5AC4-ECAEF401ED27}"/>
          </ac:picMkLst>
        </pc:picChg>
        <pc:picChg chg="add mod">
          <ac:chgData name="Follett, Peter - REE-ARS" userId="c7c82d77-6e19-4afd-9f44-1f4225f1bdd4" providerId="ADAL" clId="{8981CFEE-A65D-4888-ACBE-1FD5F454468D}" dt="2024-05-24T18:38:27.768" v="4897" actId="1076"/>
          <ac:picMkLst>
            <pc:docMk/>
            <pc:sldMk cId="1026709481" sldId="304"/>
            <ac:picMk id="7" creationId="{6234A8FB-D402-648C-A1CB-4D03609A9371}"/>
          </ac:picMkLst>
        </pc:picChg>
      </pc:sldChg>
      <pc:sldChg chg="add del">
        <pc:chgData name="Follett, Peter - REE-ARS" userId="c7c82d77-6e19-4afd-9f44-1f4225f1bdd4" providerId="ADAL" clId="{8981CFEE-A65D-4888-ACBE-1FD5F454468D}" dt="2024-05-22T18:54:46.946" v="4066" actId="47"/>
        <pc:sldMkLst>
          <pc:docMk/>
          <pc:sldMk cId="2405425652" sldId="304"/>
        </pc:sldMkLst>
      </pc:sldChg>
      <pc:sldChg chg="modSp add mod">
        <pc:chgData name="Follett, Peter - REE-ARS" userId="c7c82d77-6e19-4afd-9f44-1f4225f1bdd4" providerId="ADAL" clId="{8981CFEE-A65D-4888-ACBE-1FD5F454468D}" dt="2024-05-23T20:01:07.165" v="4592" actId="20577"/>
        <pc:sldMkLst>
          <pc:docMk/>
          <pc:sldMk cId="6510800" sldId="305"/>
        </pc:sldMkLst>
        <pc:spChg chg="mod">
          <ac:chgData name="Follett, Peter - REE-ARS" userId="c7c82d77-6e19-4afd-9f44-1f4225f1bdd4" providerId="ADAL" clId="{8981CFEE-A65D-4888-ACBE-1FD5F454468D}" dt="2024-05-23T20:01:07.165" v="4592" actId="20577"/>
          <ac:spMkLst>
            <pc:docMk/>
            <pc:sldMk cId="6510800" sldId="305"/>
            <ac:spMk id="2" creationId="{00000000-0000-0000-0000-000000000000}"/>
          </ac:spMkLst>
        </pc:spChg>
      </pc:sldChg>
      <pc:sldChg chg="add del">
        <pc:chgData name="Follett, Peter - REE-ARS" userId="c7c82d77-6e19-4afd-9f44-1f4225f1bdd4" providerId="ADAL" clId="{8981CFEE-A65D-4888-ACBE-1FD5F454468D}" dt="2024-05-22T19:00:35.168" v="4117" actId="47"/>
        <pc:sldMkLst>
          <pc:docMk/>
          <pc:sldMk cId="985587432" sldId="305"/>
        </pc:sldMkLst>
      </pc:sldChg>
      <pc:sldChg chg="modSp add mod">
        <pc:chgData name="Follett, Peter - REE-ARS" userId="c7c82d77-6e19-4afd-9f44-1f4225f1bdd4" providerId="ADAL" clId="{8981CFEE-A65D-4888-ACBE-1FD5F454468D}" dt="2024-05-24T18:34:03.751" v="4873" actId="1076"/>
        <pc:sldMkLst>
          <pc:docMk/>
          <pc:sldMk cId="2346900659" sldId="306"/>
        </pc:sldMkLst>
        <pc:spChg chg="mod">
          <ac:chgData name="Follett, Peter - REE-ARS" userId="c7c82d77-6e19-4afd-9f44-1f4225f1bdd4" providerId="ADAL" clId="{8981CFEE-A65D-4888-ACBE-1FD5F454468D}" dt="2024-05-23T20:01:44.404" v="4608" actId="20577"/>
          <ac:spMkLst>
            <pc:docMk/>
            <pc:sldMk cId="2346900659" sldId="306"/>
            <ac:spMk id="2" creationId="{00000000-0000-0000-0000-000000000000}"/>
          </ac:spMkLst>
        </pc:spChg>
        <pc:spChg chg="mod">
          <ac:chgData name="Follett, Peter - REE-ARS" userId="c7c82d77-6e19-4afd-9f44-1f4225f1bdd4" providerId="ADAL" clId="{8981CFEE-A65D-4888-ACBE-1FD5F454468D}" dt="2024-05-24T18:34:03.751" v="4873" actId="1076"/>
          <ac:spMkLst>
            <pc:docMk/>
            <pc:sldMk cId="2346900659" sldId="306"/>
            <ac:spMk id="3" creationId="{00000000-0000-0000-0000-000000000000}"/>
          </ac:spMkLst>
        </pc:spChg>
      </pc:sldChg>
      <pc:sldChg chg="add del">
        <pc:chgData name="Follett, Peter - REE-ARS" userId="c7c82d77-6e19-4afd-9f44-1f4225f1bdd4" providerId="ADAL" clId="{8981CFEE-A65D-4888-ACBE-1FD5F454468D}" dt="2024-05-28T20:03:51.911" v="4947" actId="47"/>
        <pc:sldMkLst>
          <pc:docMk/>
          <pc:sldMk cId="951398194" sldId="307"/>
        </pc:sldMkLst>
      </pc:sldChg>
      <pc:sldChg chg="modSp add mod">
        <pc:chgData name="Follett, Peter - REE-ARS" userId="c7c82d77-6e19-4afd-9f44-1f4225f1bdd4" providerId="ADAL" clId="{8981CFEE-A65D-4888-ACBE-1FD5F454468D}" dt="2024-05-28T20:04:14.978" v="4967" actId="1037"/>
        <pc:sldMkLst>
          <pc:docMk/>
          <pc:sldMk cId="1677073636" sldId="308"/>
        </pc:sldMkLst>
        <pc:spChg chg="mod">
          <ac:chgData name="Follett, Peter - REE-ARS" userId="c7c82d77-6e19-4afd-9f44-1f4225f1bdd4" providerId="ADAL" clId="{8981CFEE-A65D-4888-ACBE-1FD5F454468D}" dt="2024-05-28T20:04:14.978" v="4967" actId="1037"/>
          <ac:spMkLst>
            <pc:docMk/>
            <pc:sldMk cId="1677073636" sldId="308"/>
            <ac:spMk id="63491" creationId="{9E740F88-D869-190A-5A36-3EBE5906F232}"/>
          </ac:spMkLst>
        </pc:spChg>
      </pc:sldChg>
      <pc:sldMasterChg chg="add addSldLayout">
        <pc:chgData name="Follett, Peter - REE-ARS" userId="c7c82d77-6e19-4afd-9f44-1f4225f1bdd4" providerId="ADAL" clId="{8981CFEE-A65D-4888-ACBE-1FD5F454468D}" dt="2024-05-06T20:29:28.640" v="285" actId="27028"/>
        <pc:sldMasterMkLst>
          <pc:docMk/>
          <pc:sldMasterMk cId="0" sldId="2147483835"/>
        </pc:sldMasterMkLst>
        <pc:sldLayoutChg chg="add">
          <pc:chgData name="Follett, Peter - REE-ARS" userId="c7c82d77-6e19-4afd-9f44-1f4225f1bdd4" providerId="ADAL" clId="{8981CFEE-A65D-4888-ACBE-1FD5F454468D}" dt="2024-05-06T20:29:28.640" v="285" actId="27028"/>
          <pc:sldLayoutMkLst>
            <pc:docMk/>
            <pc:sldMasterMk cId="0" sldId="2147483835"/>
            <pc:sldLayoutMk cId="3976457073" sldId="2147486018"/>
          </pc:sldLayoutMkLst>
        </pc:sldLayoutChg>
      </pc:sldMasterChg>
      <pc:sldMasterChg chg="add addSldLayout">
        <pc:chgData name="Follett, Peter - REE-ARS" userId="c7c82d77-6e19-4afd-9f44-1f4225f1bdd4" providerId="ADAL" clId="{8981CFEE-A65D-4888-ACBE-1FD5F454468D}" dt="2024-05-06T20:29:44.528" v="287" actId="27028"/>
        <pc:sldMasterMkLst>
          <pc:docMk/>
          <pc:sldMasterMk cId="0" sldId="2147486019"/>
        </pc:sldMasterMkLst>
        <pc:sldLayoutChg chg="add">
          <pc:chgData name="Follett, Peter - REE-ARS" userId="c7c82d77-6e19-4afd-9f44-1f4225f1bdd4" providerId="ADAL" clId="{8981CFEE-A65D-4888-ACBE-1FD5F454468D}" dt="2024-05-06T20:29:44.528" v="287" actId="27028"/>
          <pc:sldLayoutMkLst>
            <pc:docMk/>
            <pc:sldMasterMk cId="0" sldId="2147486019"/>
            <pc:sldLayoutMk cId="3525815688" sldId="2147485996"/>
          </pc:sldLayoutMkLst>
        </pc:sldLayoutChg>
      </pc:sldMasterChg>
      <pc:sldMasterChg chg="add addSldLayout">
        <pc:chgData name="Follett, Peter - REE-ARS" userId="c7c82d77-6e19-4afd-9f44-1f4225f1bdd4" providerId="ADAL" clId="{8981CFEE-A65D-4888-ACBE-1FD5F454468D}" dt="2024-05-06T20:29:48.246" v="289" actId="27028"/>
        <pc:sldMasterMkLst>
          <pc:docMk/>
          <pc:sldMasterMk cId="0" sldId="2147486020"/>
        </pc:sldMasterMkLst>
        <pc:sldLayoutChg chg="add">
          <pc:chgData name="Follett, Peter - REE-ARS" userId="c7c82d77-6e19-4afd-9f44-1f4225f1bdd4" providerId="ADAL" clId="{8981CFEE-A65D-4888-ACBE-1FD5F454468D}" dt="2024-05-06T20:29:48.246" v="289" actId="27028"/>
          <pc:sldLayoutMkLst>
            <pc:docMk/>
            <pc:sldMasterMk cId="0" sldId="2147486020"/>
            <pc:sldLayoutMk cId="3132739476" sldId="2147486004"/>
          </pc:sldLayoutMkLst>
        </pc:sldLayoutChg>
      </pc:sldMasterChg>
      <pc:sldMasterChg chg="add addSldLayout">
        <pc:chgData name="Follett, Peter - REE-ARS" userId="c7c82d77-6e19-4afd-9f44-1f4225f1bdd4" providerId="ADAL" clId="{8981CFEE-A65D-4888-ACBE-1FD5F454468D}" dt="2024-05-06T20:29:55.368" v="291" actId="27028"/>
        <pc:sldMasterMkLst>
          <pc:docMk/>
          <pc:sldMasterMk cId="0" sldId="2147486021"/>
        </pc:sldMasterMkLst>
        <pc:sldLayoutChg chg="add">
          <pc:chgData name="Follett, Peter - REE-ARS" userId="c7c82d77-6e19-4afd-9f44-1f4225f1bdd4" providerId="ADAL" clId="{8981CFEE-A65D-4888-ACBE-1FD5F454468D}" dt="2024-05-06T20:29:55.368" v="291" actId="27028"/>
          <pc:sldLayoutMkLst>
            <pc:docMk/>
            <pc:sldMasterMk cId="0" sldId="2147486021"/>
            <pc:sldLayoutMk cId="3525815688" sldId="2147486022"/>
          </pc:sldLayoutMkLst>
        </pc:sldLayoutChg>
      </pc:sldMasterChg>
      <pc:sldMasterChg chg="add addSldLayout">
        <pc:chgData name="Follett, Peter - REE-ARS" userId="c7c82d77-6e19-4afd-9f44-1f4225f1bdd4" providerId="ADAL" clId="{8981CFEE-A65D-4888-ACBE-1FD5F454468D}" dt="2024-05-06T20:30:05.222" v="293" actId="27028"/>
        <pc:sldMasterMkLst>
          <pc:docMk/>
          <pc:sldMasterMk cId="0" sldId="2147486023"/>
        </pc:sldMasterMkLst>
        <pc:sldLayoutChg chg="add">
          <pc:chgData name="Follett, Peter - REE-ARS" userId="c7c82d77-6e19-4afd-9f44-1f4225f1bdd4" providerId="ADAL" clId="{8981CFEE-A65D-4888-ACBE-1FD5F454468D}" dt="2024-05-06T20:30:05.222" v="293" actId="27028"/>
          <pc:sldLayoutMkLst>
            <pc:docMk/>
            <pc:sldMasterMk cId="0" sldId="2147486023"/>
            <pc:sldLayoutMk cId="3525815688" sldId="2147486024"/>
          </pc:sldLayoutMkLst>
        </pc:sldLayoutChg>
      </pc:sldMasterChg>
      <pc:sldMasterChg chg="add del addSldLayout delSldLayout">
        <pc:chgData name="Follett, Peter - REE-ARS" userId="c7c82d77-6e19-4afd-9f44-1f4225f1bdd4" providerId="ADAL" clId="{8981CFEE-A65D-4888-ACBE-1FD5F454468D}" dt="2024-05-18T01:40:08.071" v="1168" actId="47"/>
        <pc:sldMasterMkLst>
          <pc:docMk/>
          <pc:sldMasterMk cId="0" sldId="2147486025"/>
        </pc:sldMasterMkLst>
        <pc:sldLayoutChg chg="add del">
          <pc:chgData name="Follett, Peter - REE-ARS" userId="c7c82d77-6e19-4afd-9f44-1f4225f1bdd4" providerId="ADAL" clId="{8981CFEE-A65D-4888-ACBE-1FD5F454468D}" dt="2024-05-18T01:40:08.071" v="1168" actId="47"/>
          <pc:sldLayoutMkLst>
            <pc:docMk/>
            <pc:sldMasterMk cId="0" sldId="2147486025"/>
            <pc:sldLayoutMk cId="3525815688" sldId="2147486026"/>
          </pc:sldLayoutMkLst>
        </pc:sldLayoutChg>
      </pc:sldMasterChg>
      <pc:sldMasterChg chg="add addSldLayout">
        <pc:chgData name="Follett, Peter - REE-ARS" userId="c7c82d77-6e19-4afd-9f44-1f4225f1bdd4" providerId="ADAL" clId="{8981CFEE-A65D-4888-ACBE-1FD5F454468D}" dt="2024-05-06T20:32:38.036" v="297" actId="27028"/>
        <pc:sldMasterMkLst>
          <pc:docMk/>
          <pc:sldMasterMk cId="0" sldId="2147486027"/>
        </pc:sldMasterMkLst>
        <pc:sldLayoutChg chg="add">
          <pc:chgData name="Follett, Peter - REE-ARS" userId="c7c82d77-6e19-4afd-9f44-1f4225f1bdd4" providerId="ADAL" clId="{8981CFEE-A65D-4888-ACBE-1FD5F454468D}" dt="2024-05-06T20:32:38.036" v="297" actId="27028"/>
          <pc:sldLayoutMkLst>
            <pc:docMk/>
            <pc:sldMasterMk cId="0" sldId="2147486027"/>
            <pc:sldLayoutMk cId="3724942348" sldId="2147486000"/>
          </pc:sldLayoutMkLst>
        </pc:sldLayoutChg>
      </pc:sldMasterChg>
      <pc:sldMasterChg chg="add del addSldLayout delSldLayout">
        <pc:chgData name="Follett, Peter - REE-ARS" userId="c7c82d77-6e19-4afd-9f44-1f4225f1bdd4" providerId="ADAL" clId="{8981CFEE-A65D-4888-ACBE-1FD5F454468D}" dt="2024-05-28T20:03:51.911" v="4947" actId="47"/>
        <pc:sldMasterMkLst>
          <pc:docMk/>
          <pc:sldMasterMk cId="0" sldId="2147486050"/>
        </pc:sldMasterMkLst>
        <pc:sldLayoutChg chg="add del">
          <pc:chgData name="Follett, Peter - REE-ARS" userId="c7c82d77-6e19-4afd-9f44-1f4225f1bdd4" providerId="ADAL" clId="{8981CFEE-A65D-4888-ACBE-1FD5F454468D}" dt="2024-05-28T20:03:51.911" v="4947" actId="47"/>
          <pc:sldLayoutMkLst>
            <pc:docMk/>
            <pc:sldMasterMk cId="0" sldId="2147486050"/>
            <pc:sldLayoutMk cId="2526348107" sldId="2147486049"/>
          </pc:sldLayoutMkLst>
        </pc:sldLayoutChg>
      </pc:sldMasterChg>
      <pc:sldMasterChg chg="add addSldLayout">
        <pc:chgData name="Follett, Peter - REE-ARS" userId="c7c82d77-6e19-4afd-9f44-1f4225f1bdd4" providerId="ADAL" clId="{8981CFEE-A65D-4888-ACBE-1FD5F454468D}" dt="2024-05-28T20:03:42.479" v="4945" actId="27028"/>
        <pc:sldMasterMkLst>
          <pc:docMk/>
          <pc:sldMasterMk cId="0" sldId="2147486054"/>
        </pc:sldMasterMkLst>
        <pc:sldLayoutChg chg="add">
          <pc:chgData name="Follett, Peter - REE-ARS" userId="c7c82d77-6e19-4afd-9f44-1f4225f1bdd4" providerId="ADAL" clId="{8981CFEE-A65D-4888-ACBE-1FD5F454468D}" dt="2024-05-28T20:03:42.479" v="4945" actId="27028"/>
          <pc:sldLayoutMkLst>
            <pc:docMk/>
            <pc:sldMasterMk cId="0" sldId="2147486054"/>
            <pc:sldLayoutMk cId="2412643175" sldId="2147486053"/>
          </pc:sldLayoutMkLst>
        </pc:sldLayoutChg>
      </pc:sldMasterChg>
    </pc:docChg>
  </pc:docChgLst>
  <pc:docChgLst>
    <pc:chgData name="Follett, Peter - REE-ARS" userId="c7c82d77-6e19-4afd-9f44-1f4225f1bdd4" providerId="ADAL" clId="{96633DC4-681C-486B-8EAA-63C6FC1D88FA}"/>
    <pc:docChg chg="modSld">
      <pc:chgData name="Follett, Peter - REE-ARS" userId="c7c82d77-6e19-4afd-9f44-1f4225f1bdd4" providerId="ADAL" clId="{96633DC4-681C-486B-8EAA-63C6FC1D88FA}" dt="2024-04-04T01:38:52.351" v="1" actId="20577"/>
      <pc:docMkLst>
        <pc:docMk/>
      </pc:docMkLst>
      <pc:sldChg chg="modSp mod">
        <pc:chgData name="Follett, Peter - REE-ARS" userId="c7c82d77-6e19-4afd-9f44-1f4225f1bdd4" providerId="ADAL" clId="{96633DC4-681C-486B-8EAA-63C6FC1D88FA}" dt="2024-04-04T01:38:52.351" v="1" actId="20577"/>
        <pc:sldMkLst>
          <pc:docMk/>
          <pc:sldMk cId="1059784154" sldId="279"/>
        </pc:sldMkLst>
        <pc:spChg chg="mod">
          <ac:chgData name="Follett, Peter - REE-ARS" userId="c7c82d77-6e19-4afd-9f44-1f4225f1bdd4" providerId="ADAL" clId="{96633DC4-681C-486B-8EAA-63C6FC1D88FA}" dt="2024-04-04T01:38:52.351" v="1" actId="20577"/>
          <ac:spMkLst>
            <pc:docMk/>
            <pc:sldMk cId="1059784154" sldId="279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6FFA3-9391-40FC-8B09-EDA0029EC415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0C28B-874B-4C5F-BCA2-E7FA4A62C7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7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DD3B1-72B8-4489-9179-4D39BCD14206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7ECF7-B417-44B4-82CE-D56F2C3D6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1187EE7-BE19-0EE3-346F-99C4F9CC34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DFCCDE-02B0-4DA6-96E2-CE1445F54EFC}" type="slidenum">
              <a:rPr kumimoji="0"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kumimoji="0"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300C42D-2136-F332-EEFB-79328FD26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9787" cy="348615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FFB0915-5188-5A74-1331-63ABE8E54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This is a test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E5834A8-13DE-4A5E-8D5A-CC2593F3D308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613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pair antennae, 6 legs, 3 body regions, a pair compound eyes = insect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7ECF7-B417-44B4-82CE-D56F2C3D6B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3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s</a:t>
            </a:r>
            <a:r>
              <a:rPr lang="en-US" dirty="0"/>
              <a:t>urface pests have incomplete and internal pests complete metamorphosis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7ECF7-B417-44B4-82CE-D56F2C3D6B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3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7ECF7-B417-44B4-82CE-D56F2C3D6B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94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main</a:t>
            </a:r>
            <a:r>
              <a:rPr lang="en-US" baseline="0" dirty="0"/>
              <a:t> economically important species and incl. 4 genera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7ECF7-B417-44B4-82CE-D56F2C3D6B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74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</a:t>
            </a:r>
            <a:r>
              <a:rPr lang="en-US" baseline="0" dirty="0"/>
              <a:t> use of irradiation was x-rays. Commercial flight increased movement of fresh goods. First use of cobalt not until 1960s.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EACBF-853C-4CD9-8269-A3D02420829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0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B41E6B8C-4D39-4887-2C7E-5A54663AA3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3569AE-016B-43E4-919D-21CC424DB7CF}" type="slidenum">
              <a:rPr kumimoji="0"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kumimoji="0"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0E4FBE4B-E8A8-AA8D-CAFF-C43B022523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F4FC6038-1412-6DD4-86E0-1A331DDAB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7ECF7-B417-44B4-82CE-D56F2C3D6B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56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8FB9FB-860A-441C-9266-5CA8B17B9FC3}" type="slidenum">
              <a:rPr kumimoji="0"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kumimoji="0" lang="en-US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On the plus side irradiation is highly effective against all insects and other pests at dose that usually do not affect </a:t>
            </a:r>
            <a:r>
              <a:rPr lang="en-US">
                <a:latin typeface="Arial" panose="020B0604020202020204" pitchFamily="34" charset="0"/>
              </a:rPr>
              <a:t>commodity quality.</a:t>
            </a:r>
          </a:p>
        </p:txBody>
      </p:sp>
    </p:spTree>
    <p:extLst>
      <p:ext uri="{BB962C8B-B14F-4D97-AF65-F5344CB8AC3E}">
        <p14:creationId xmlns:p14="http://schemas.microsoft.com/office/powerpoint/2010/main" val="25266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to note that different taxa of insects differ in their tolerance to irradiation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7ECF7-B417-44B4-82CE-D56F2C3D6B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7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USDA APHIS and Food Standards Australia New Zealand have approved generic treatments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0E17DB-23B5-497C-8D99-7E7FFE057022}" type="slidenum">
              <a:rPr lang="en-US" sz="1200" smtClean="0"/>
              <a:pPr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60266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6E23C837-D3E5-1378-166E-38D54D0ED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738DF69-1E13-F5B0-D29E-3CE2E485E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EF9A8DB-F40C-CAEE-CCD7-D8571BB0D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7371C4-09E1-4628-A15D-CE18DD5BE70A}" type="slidenum">
              <a:rPr kumimoji="0"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kumimoji="0"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 DUR of 2x getting close to 1,000</a:t>
            </a:r>
            <a:r>
              <a:rPr lang="en-US" baseline="0" dirty="0"/>
              <a:t> </a:t>
            </a:r>
            <a:r>
              <a:rPr lang="en-US" baseline="0" dirty="0" err="1"/>
              <a:t>Gy</a:t>
            </a:r>
            <a:r>
              <a:rPr lang="en-US" baseline="0" dirty="0"/>
              <a:t> limit and may see quality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7ECF7-B417-44B4-82CE-D56F2C3D6B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29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E5834A8-13DE-4A5E-8D5A-CC2593F3D308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2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8E82F-F17A-8221-B2F9-58B4CC6D0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CEF48-6DB5-86C9-49A4-B7F9CD83A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3ACAA-21EE-6399-205A-E707832A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7554E1-1EF1-46A2-BBE4-4235CF476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45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9AECEFFB-2DBD-A39A-F8FD-DEFEE5F0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E3B88E8-70EC-5948-9130-0CDCFDB7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3DB4F46-994D-0715-A749-3A60D9D9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93FF-B69C-4C0C-8BEB-E3D02F10B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815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B37879-9CF4-1328-ACAE-47928BE2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7D527-C261-F171-9D88-2D34759A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165E2-F6D9-D373-6920-8B106307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366649E-3B93-49C5-A68E-18403B08D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73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9AECEFFB-2DBD-A39A-F8FD-DEFEE5F0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E3B88E8-70EC-5948-9130-0CDCFDB7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3DB4F46-994D-0715-A749-3A60D9D9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93FF-B69C-4C0C-8BEB-E3D02F10B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815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9AECEFFB-2DBD-A39A-F8FD-DEFEE5F0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E3B88E8-70EC-5948-9130-0CDCFDB7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B3DB4F46-994D-0715-A749-3A60D9D9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893FF-B69C-4C0C-8BEB-E3D02F10B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815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63004-035E-7BD1-A2A0-1527B1B60AB2}"/>
              </a:ext>
            </a:extLst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A667D-8AD4-07C4-7EC8-CEC5D6150855}"/>
              </a:ext>
            </a:extLst>
          </p:cNvPr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86E3B-8530-B769-77A7-B262A1161F14}"/>
              </a:ext>
            </a:extLst>
          </p:cNvPr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27">
            <a:extLst>
              <a:ext uri="{FF2B5EF4-FFF2-40B4-BE49-F238E27FC236}">
                <a16:creationId xmlns:a16="http://schemas.microsoft.com/office/drawing/2014/main" id="{B93C8072-6BEC-9AC1-C00A-9D058A411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6">
            <a:extLst>
              <a:ext uri="{FF2B5EF4-FFF2-40B4-BE49-F238E27FC236}">
                <a16:creationId xmlns:a16="http://schemas.microsoft.com/office/drawing/2014/main" id="{33D1E928-7CDA-9D2A-82AF-49D90603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8">
            <a:extLst>
              <a:ext uri="{FF2B5EF4-FFF2-40B4-BE49-F238E27FC236}">
                <a16:creationId xmlns:a16="http://schemas.microsoft.com/office/drawing/2014/main" id="{BBF2819B-C31B-85EF-98E8-1EE3414C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27C0B2F-83B5-4162-82B8-80DA907FC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94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5624EB-6232-2A7B-A18A-E6FFCD53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52B0B-B297-7C93-388C-2B27F0C2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78F36-91AD-9772-F928-BA7EE2D8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3BB675-0A76-4805-98F1-955E3A551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64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A001-AE2A-4C26-9B5D-66C24C702C5D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3964-B997-4880-B653-B482A9850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431DA74D-107B-3C6D-9959-51B9D82691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AD24422D-E304-ACAE-7151-FF12F67C96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7373807-8F37-AA3B-DD74-91D83143A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803D0-2823-7B57-FD9B-7E48BFE0D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6B87DF-A1D3-B754-D499-A7E9A33C34E8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B21238-6109-85F6-82EF-5EA11605C1D9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9A984C-6DD8-D312-41FB-3E7A263E20C6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CC74DA9-8B80-6948-E60F-8B58E31E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A0B3D3-F82C-4F41-8D4F-01C772DFD4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1F831442-62DA-BC5F-04E9-77A809DD3A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0F5D4863-CF52-B235-A016-B43C4BAA8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CE715AE-1454-0489-480D-926795CFC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78167-495E-C0D4-ED09-E785522E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55E0B-6660-74C5-34C7-A2B5C5DA2DF0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F52E6-1CF8-9833-BA2E-1AF9607B732B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BA7AE-C515-C0BA-6D12-155449893F75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279C4E8-3231-5AE0-F40C-223CF4252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2A01A3-DC3A-4AFE-A5AE-87E7698F1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1F831442-62DA-BC5F-04E9-77A809DD3A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0F5D4863-CF52-B235-A016-B43C4BAA8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CE715AE-1454-0489-480D-926795CFC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78167-495E-C0D4-ED09-E785522E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55E0B-6660-74C5-34C7-A2B5C5DA2DF0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F52E6-1CF8-9833-BA2E-1AF9607B732B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BA7AE-C515-C0BA-6D12-155449893F75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279C4E8-3231-5AE0-F40C-223CF4252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2A01A3-DC3A-4AFE-A5AE-87E7698F1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1F831442-62DA-BC5F-04E9-77A809DD3A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0F5D4863-CF52-B235-A016-B43C4BAA8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CE715AE-1454-0489-480D-926795CFC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78167-495E-C0D4-ED09-E785522E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55E0B-6660-74C5-34C7-A2B5C5DA2DF0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F52E6-1CF8-9833-BA2E-1AF9607B732B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BA7AE-C515-C0BA-6D12-155449893F75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279C4E8-3231-5AE0-F40C-223CF4252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2A01A3-DC3A-4AFE-A5AE-87E7698F1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1F831442-62DA-BC5F-04E9-77A809DD3A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0F5D4863-CF52-B235-A016-B43C4BAA8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CE715AE-1454-0489-480D-926795CFC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78167-495E-C0D4-ED09-E785522E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55E0B-6660-74C5-34C7-A2B5C5DA2DF0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F52E6-1CF8-9833-BA2E-1AF9607B732B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BA7AE-C515-C0BA-6D12-155449893F75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279C4E8-3231-5AE0-F40C-223CF4252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2A01A3-DC3A-4AFE-A5AE-87E7698F1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1F831442-62DA-BC5F-04E9-77A809DD3A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0F5D4863-CF52-B235-A016-B43C4BAA8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CE715AE-1454-0489-480D-926795CFC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78167-495E-C0D4-ED09-E785522E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55E0B-6660-74C5-34C7-A2B5C5DA2DF0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F52E6-1CF8-9833-BA2E-1AF9607B732B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6BA7AE-C515-C0BA-6D12-155449893F75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279C4E8-3231-5AE0-F40C-223CF4252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2A01A3-DC3A-4AFE-A5AE-87E7698F1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0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60F7B466-D344-28A1-DB0F-E63B78729A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C20F4481-67C9-F752-283A-7AF779EF5F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7345EF0-1F65-5F95-ED86-45D1F29A7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FF9EB9-18D6-4C28-41A4-12E9AF76E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4BA17D-D359-DA61-6C97-13D53EB43FFE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42278-F0C8-7AC7-DD89-A4839B5DC2E0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7801F1-E402-787D-5274-180A884015CC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E15B596-C44D-BEF5-A581-D0A0633D0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fld id="{AFA29247-8B64-40AE-91A1-76903B9B2E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rough+sweet+potato+weevil&amp;view=detailv2&amp;&amp;id=F3572EDE6FC51776914FB40AA40F0F4AEA7FD17C&amp;selectedIndex=0&amp;ccid=MzOqw4mL&amp;simid=607991594327281485&amp;thid=OIP.M3333aac3898bca490c82245767124e0eo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82AA029-5025-5408-D796-7E65F7A9FE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2781300"/>
            <a:ext cx="8424863" cy="8937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Comprehensive generic doses for Phytosanitary irradiation</a:t>
            </a:r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5859192-69FC-FD69-7A6F-9804694613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4005263"/>
            <a:ext cx="7561263" cy="180022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Peter Follett, 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Research Entomologist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USDA-ARS, U.S. Pacific Basin Agricultural Research Center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Hilo, Hawaii</a:t>
            </a:r>
          </a:p>
        </p:txBody>
      </p:sp>
      <p:pic>
        <p:nvPicPr>
          <p:cNvPr id="11268" name="Picture 6" descr="pbarc_large_clear_logo">
            <a:extLst>
              <a:ext uri="{FF2B5EF4-FFF2-40B4-BE49-F238E27FC236}">
                <a16:creationId xmlns:a16="http://schemas.microsoft.com/office/drawing/2014/main" id="{9B242885-D095-1446-DB7D-4AD787C8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37288"/>
            <a:ext cx="1152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usdalogo.jpg">
            <a:extLst>
              <a:ext uri="{FF2B5EF4-FFF2-40B4-BE49-F238E27FC236}">
                <a16:creationId xmlns:a16="http://schemas.microsoft.com/office/drawing/2014/main" id="{CC92E724-FC06-F52D-6A62-A23C43BF2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092825"/>
            <a:ext cx="866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TCCPU.jpg">
            <a:extLst>
              <a:ext uri="{FF2B5EF4-FFF2-40B4-BE49-F238E27FC236}">
                <a16:creationId xmlns:a16="http://schemas.microsoft.com/office/drawing/2014/main" id="{AF4C3BA1-3735-552A-2121-45D31298F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053138"/>
            <a:ext cx="4032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 descr="Mango weevil">
            <a:extLst>
              <a:ext uri="{FF2B5EF4-FFF2-40B4-BE49-F238E27FC236}">
                <a16:creationId xmlns:a16="http://schemas.microsoft.com/office/drawing/2014/main" id="{A58930EF-B974-4707-5D7A-F3DFD3FD9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34975"/>
            <a:ext cx="1862137" cy="165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4" descr="DSCN1405">
            <a:extLst>
              <a:ext uri="{FF2B5EF4-FFF2-40B4-BE49-F238E27FC236}">
                <a16:creationId xmlns:a16="http://schemas.microsoft.com/office/drawing/2014/main" id="{9E02F513-DDFC-4BB9-372C-A11F5E75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55613"/>
            <a:ext cx="2160588" cy="1622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73" name="Object 2">
            <a:extLst>
              <a:ext uri="{FF2B5EF4-FFF2-40B4-BE49-F238E27FC236}">
                <a16:creationId xmlns:a16="http://schemas.microsoft.com/office/drawing/2014/main" id="{F05038B0-B1F6-22EC-AFBC-AA65DF4770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4588" y="434975"/>
          <a:ext cx="2344737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16252736" imgH="11487469" progId="Photoshop.Image.5">
                  <p:embed/>
                </p:oleObj>
              </mc:Choice>
              <mc:Fallback>
                <p:oleObj name="Image" r:id="rId8" imgW="16252736" imgH="11487469" progId="Photoshop.Image.5">
                  <p:embed/>
                  <p:pic>
                    <p:nvPicPr>
                      <p:cNvPr id="11273" name="Object 2">
                        <a:extLst>
                          <a:ext uri="{FF2B5EF4-FFF2-40B4-BE49-F238E27FC236}">
                            <a16:creationId xmlns:a16="http://schemas.microsoft.com/office/drawing/2014/main" id="{F05038B0-B1F6-22EC-AFBC-AA65DF4770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588" y="434975"/>
                        <a:ext cx="2344737" cy="16557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4" name="Picture 5" descr="ME">
            <a:extLst>
              <a:ext uri="{FF2B5EF4-FFF2-40B4-BE49-F238E27FC236}">
                <a16:creationId xmlns:a16="http://schemas.microsoft.com/office/drawing/2014/main" id="{F6B07685-B195-0BC8-6086-FAC5F98C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36563"/>
            <a:ext cx="2178050" cy="1631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12775" y="260350"/>
            <a:ext cx="8153400" cy="12239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Regulations and generic treatments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</a:br>
            <a:r>
              <a:rPr lang="en-US" sz="3600" b="1" dirty="0">
                <a:solidFill>
                  <a:srgbClr val="00B0F0"/>
                </a:solidFill>
                <a:latin typeface="Calibri" pitchFamily="34" charset="0"/>
              </a:rPr>
              <a:t>USDA 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and</a:t>
            </a:r>
            <a:r>
              <a:rPr lang="en-US" sz="3600" b="1" dirty="0">
                <a:solidFill>
                  <a:srgbClr val="00B0F0"/>
                </a:solidFill>
                <a:latin typeface="Calibri" pitchFamily="34" charset="0"/>
              </a:rPr>
              <a:t> FSANZ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</a:b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371601"/>
            <a:ext cx="8642350" cy="5081588"/>
          </a:xfr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buClr>
                <a:srgbClr val="304A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US FDA approved irradiation doses up to </a:t>
            </a:r>
            <a:r>
              <a:rPr lang="en-US" sz="3200" u="sng" dirty="0">
                <a:latin typeface="Calibri" panose="020F0502020204030204" pitchFamily="34" charset="0"/>
              </a:rPr>
              <a:t>1000 </a:t>
            </a:r>
            <a:r>
              <a:rPr lang="en-US" sz="3200" u="sng" dirty="0" err="1">
                <a:latin typeface="Calibri" panose="020F0502020204030204" pitchFamily="34" charset="0"/>
              </a:rPr>
              <a:t>Gy</a:t>
            </a:r>
            <a:r>
              <a:rPr lang="en-US" sz="3200" u="sng" dirty="0">
                <a:latin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</a:rPr>
              <a:t>for preservation and disinfestation of fresh fruits and vegetables (1986)</a:t>
            </a:r>
          </a:p>
          <a:p>
            <a:pPr>
              <a:buClr>
                <a:srgbClr val="304A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USDA APHIS approved generic irradiation doses for quarantine disinfestation of fresh commodities (2006).</a:t>
            </a:r>
          </a:p>
          <a:p>
            <a:pPr lvl="1">
              <a:buClr>
                <a:srgbClr val="304A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150 </a:t>
            </a:r>
            <a:r>
              <a:rPr lang="en-US" sz="32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Gy</a:t>
            </a: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tephritid</a:t>
            </a: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 fruit flies </a:t>
            </a:r>
            <a:r>
              <a:rPr lang="en-US" sz="2800" i="1" dirty="0">
                <a:solidFill>
                  <a:srgbClr val="00B0F0"/>
                </a:solidFill>
                <a:latin typeface="Calibri" panose="020F0502020204030204" pitchFamily="34" charset="0"/>
              </a:rPr>
              <a:t>(IPPC-approved)</a:t>
            </a:r>
          </a:p>
          <a:p>
            <a:pPr lvl="1">
              <a:buClr>
                <a:srgbClr val="304A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3200" i="1" u="sng" dirty="0">
                <a:solidFill>
                  <a:srgbClr val="0070C0"/>
                </a:solidFill>
                <a:latin typeface="Calibri" panose="020F0502020204030204" pitchFamily="34" charset="0"/>
              </a:rPr>
              <a:t>400 </a:t>
            </a:r>
            <a:r>
              <a:rPr lang="en-US" sz="3200" i="1" u="sng" dirty="0" err="1">
                <a:solidFill>
                  <a:srgbClr val="0070C0"/>
                </a:solidFill>
                <a:latin typeface="Calibri" panose="020F0502020204030204" pitchFamily="34" charset="0"/>
              </a:rPr>
              <a:t>Gy</a:t>
            </a: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 all insects except Lepidoptera pupae</a:t>
            </a:r>
          </a:p>
          <a:p>
            <a:pPr lvl="1">
              <a:buClr>
                <a:srgbClr val="304A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And 24 specific pests </a:t>
            </a:r>
            <a:r>
              <a:rPr lang="en-US" sz="2800" i="1" dirty="0">
                <a:solidFill>
                  <a:srgbClr val="00B0F0"/>
                </a:solidFill>
                <a:latin typeface="Calibri" panose="020F0502020204030204" pitchFamily="34" charset="0"/>
              </a:rPr>
              <a:t>(USA)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number of countries/regions&#10;&#10;Description automatically generated">
            <a:extLst>
              <a:ext uri="{FF2B5EF4-FFF2-40B4-BE49-F238E27FC236}">
                <a16:creationId xmlns:a16="http://schemas.microsoft.com/office/drawing/2014/main" id="{5E762723-B8C3-E171-DD1D-0A4347885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172200" cy="4871393"/>
          </a:xfrm>
          <a:prstGeom prst="rect">
            <a:avLst/>
          </a:prstGeom>
        </p:spPr>
      </p:pic>
      <p:pic>
        <p:nvPicPr>
          <p:cNvPr id="5" name="Picture 4" descr="A pile of mangoes&#10;&#10;Description automatically generated">
            <a:extLst>
              <a:ext uri="{FF2B5EF4-FFF2-40B4-BE49-F238E27FC236}">
                <a16:creationId xmlns:a16="http://schemas.microsoft.com/office/drawing/2014/main" id="{E7024EA1-DBC8-C95B-52AD-D6BFEC5BF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69587"/>
            <a:ext cx="1386472" cy="9784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C6414E-A94E-A637-EA13-617DA28AAA28}"/>
              </a:ext>
            </a:extLst>
          </p:cNvPr>
          <p:cNvSpPr txBox="1"/>
          <p:nvPr/>
        </p:nvSpPr>
        <p:spPr>
          <a:xfrm>
            <a:off x="838200" y="566977"/>
            <a:ext cx="77182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Generic doses accelerate market access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Mangos</a:t>
            </a:r>
          </a:p>
        </p:txBody>
      </p:sp>
    </p:spTree>
    <p:extLst>
      <p:ext uri="{BB962C8B-B14F-4D97-AF65-F5344CB8AC3E}">
        <p14:creationId xmlns:p14="http://schemas.microsoft.com/office/powerpoint/2010/main" val="1299104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88B50DC-1D1E-A521-34DE-F4678DB6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5888"/>
            <a:ext cx="5472112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Exports to United States</a:t>
            </a:r>
            <a:br>
              <a:rPr lang="en-US" altLang="en-US" b="1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en-US" altLang="en-US" sz="3200" b="1" i="1" dirty="0">
                <a:solidFill>
                  <a:srgbClr val="00B0F0"/>
                </a:solidFill>
                <a:latin typeface="Calibri" panose="020F0502020204030204" pitchFamily="34" charset="0"/>
              </a:rPr>
              <a:t>List is expanding</a:t>
            </a:r>
          </a:p>
        </p:txBody>
      </p:sp>
      <p:sp>
        <p:nvSpPr>
          <p:cNvPr id="3076" name="Content Placeholder 2">
            <a:extLst>
              <a:ext uri="{FF2B5EF4-FFF2-40B4-BE49-F238E27FC236}">
                <a16:creationId xmlns:a16="http://schemas.microsoft.com/office/drawing/2014/main" id="{383F28B2-39BD-949B-2442-6FBB59CF7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828800"/>
            <a:ext cx="8429625" cy="4643437"/>
          </a:xfrm>
        </p:spPr>
        <p:txBody>
          <a:bodyPr/>
          <a:lstStyle/>
          <a:p>
            <a:pPr eaLnBrk="1" hangingPunct="1">
              <a:buClr>
                <a:srgbClr val="00B050"/>
              </a:buClr>
              <a:buSzPct val="125000"/>
              <a:buFont typeface="Wingdings" panose="05000000000000000000" pitchFamily="2" charset="2"/>
              <a:buNone/>
              <a:defRPr/>
            </a:pPr>
            <a:endParaRPr lang="en-US" sz="2800" dirty="0">
              <a:latin typeface="Calibri" pitchFamily="34" charset="0"/>
            </a:endParaRPr>
          </a:p>
          <a:p>
            <a:pPr eaLnBrk="1" hangingPunct="1">
              <a:buClr>
                <a:srgbClr val="00B050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</a:rPr>
              <a:t> Thailand – 9 tropical fruits –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400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Gy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buClr>
                <a:srgbClr val="00B050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</a:rPr>
              <a:t> India, Pakistan – mango –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400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Gy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buClr>
                <a:srgbClr val="00B050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</a:rPr>
              <a:t> Vietnam – dragon fruit, </a:t>
            </a:r>
            <a:r>
              <a:rPr lang="en-US" sz="2800" dirty="0" err="1">
                <a:latin typeface="Calibri" pitchFamily="34" charset="0"/>
              </a:rPr>
              <a:t>rambutan</a:t>
            </a:r>
            <a:r>
              <a:rPr lang="en-US" sz="2800" dirty="0">
                <a:latin typeface="Calibri" pitchFamily="34" charset="0"/>
              </a:rPr>
              <a:t> –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400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Gy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buClr>
                <a:srgbClr val="00B050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</a:rPr>
              <a:t> Mexico</a:t>
            </a:r>
            <a:r>
              <a:rPr lang="en-US" sz="2800" dirty="0">
                <a:solidFill>
                  <a:srgbClr val="C00000"/>
                </a:solidFill>
                <a:latin typeface="Calibri" pitchFamily="34" charset="0"/>
              </a:rPr>
              <a:t>*</a:t>
            </a:r>
            <a:r>
              <a:rPr lang="en-US" sz="2800" dirty="0">
                <a:latin typeface="Calibri" pitchFamily="34" charset="0"/>
              </a:rPr>
              <a:t> – </a:t>
            </a:r>
            <a:r>
              <a:rPr lang="en-US" sz="2800" u="sng" dirty="0">
                <a:latin typeface="Calibri" pitchFamily="34" charset="0"/>
              </a:rPr>
              <a:t>guava</a:t>
            </a:r>
            <a:r>
              <a:rPr lang="en-US" sz="2800" dirty="0">
                <a:latin typeface="Calibri" pitchFamily="34" charset="0"/>
              </a:rPr>
              <a:t>, mango, citrus –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150 or 400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Gy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buClr>
                <a:srgbClr val="00B050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</a:rPr>
              <a:t>Hawaii – many tropical fruits –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150 or 400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Gy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buClr>
                <a:srgbClr val="00B050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</a:rPr>
              <a:t> South Africa –table grapes, lychee, persimmon, sweet cherries –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400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Gy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marL="0" indent="0" eaLnBrk="1" hangingPunct="1">
              <a:buClr>
                <a:srgbClr val="00B050"/>
              </a:buClr>
              <a:buSzPct val="125000"/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                                                               *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</a:rPr>
              <a:t>biggest exporter</a:t>
            </a:r>
          </a:p>
        </p:txBody>
      </p:sp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id="{8CFBEE8D-D57C-2180-1F09-B2043DE92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795436"/>
              </p:ext>
            </p:extLst>
          </p:nvPr>
        </p:nvGraphicFramePr>
        <p:xfrm>
          <a:off x="5867400" y="157993"/>
          <a:ext cx="2952750" cy="2204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1.0 Graph" r:id="rId3" imgW="4212183" imgH="3141450" progId="SigmaPlotGraphicObject.10">
                  <p:embed/>
                </p:oleObj>
              </mc:Choice>
              <mc:Fallback>
                <p:oleObj name="SPW 11.0 Graph" r:id="rId3" imgW="4212183" imgH="3141450" progId="SigmaPlotGraphicObject.10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8CFBEE8D-D57C-2180-1F09-B2043DE923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57993"/>
                        <a:ext cx="2952750" cy="2204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694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12775" y="381000"/>
            <a:ext cx="8153400" cy="9906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The 400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Gy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 generic dose is too high</a:t>
            </a:r>
            <a:br>
              <a:rPr lang="en-US" b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</a:rPr>
              <a:t>Can we lower doses?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773238"/>
            <a:ext cx="8642350" cy="4537075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1">
              <a:buClr>
                <a:srgbClr val="00B0F0"/>
              </a:buClr>
              <a:buSzPct val="125000"/>
              <a:buFont typeface="Arial" charset="0"/>
              <a:buChar char="•"/>
              <a:defRPr/>
            </a:pPr>
            <a:r>
              <a:rPr lang="en-US" sz="32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b="1" dirty="0">
                <a:solidFill>
                  <a:schemeClr val="tx2"/>
                </a:solidFill>
                <a:latin typeface="Calibri" pitchFamily="34" charset="0"/>
              </a:rPr>
              <a:t>Most insects require a lower dose</a:t>
            </a:r>
          </a:p>
          <a:p>
            <a:pPr lvl="2">
              <a:buClr>
                <a:srgbClr val="304A32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atin typeface="Calibri" pitchFamily="34" charset="0"/>
              </a:rPr>
              <a:t>Lower treatment cost</a:t>
            </a:r>
            <a:r>
              <a:rPr lang="en-US" sz="2800" dirty="0">
                <a:latin typeface="Calibri" pitchFamily="34" charset="0"/>
              </a:rPr>
              <a:t>	</a:t>
            </a:r>
          </a:p>
          <a:p>
            <a:pPr lvl="2">
              <a:buClr>
                <a:srgbClr val="304A32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atin typeface="Calibri" pitchFamily="34" charset="0"/>
              </a:rPr>
              <a:t>Increase capacity</a:t>
            </a:r>
          </a:p>
          <a:p>
            <a:pPr lvl="2">
              <a:buClr>
                <a:srgbClr val="304A32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lang="en-US" sz="3200" dirty="0">
                <a:latin typeface="Calibri" pitchFamily="34" charset="0"/>
              </a:rPr>
              <a:t>Minimize any quality problems</a:t>
            </a:r>
          </a:p>
          <a:p>
            <a:pPr lvl="1">
              <a:buClr>
                <a:srgbClr val="00B0F0"/>
              </a:buClr>
              <a:buSzPct val="125000"/>
              <a:buFont typeface="Arial" charset="0"/>
              <a:buChar char="•"/>
              <a:defRPr/>
            </a:pPr>
            <a:r>
              <a:rPr lang="en-US" sz="3200" dirty="0">
                <a:latin typeface="Calibri" pitchFamily="34" charset="0"/>
              </a:rPr>
              <a:t> </a:t>
            </a:r>
            <a:r>
              <a:rPr lang="en-US" sz="3600" b="1" dirty="0">
                <a:solidFill>
                  <a:schemeClr val="tx2"/>
                </a:solidFill>
                <a:latin typeface="Calibri" pitchFamily="34" charset="0"/>
              </a:rPr>
              <a:t>More generic doses will help</a:t>
            </a:r>
          </a:p>
          <a:p>
            <a:pPr lvl="2">
              <a:buClr>
                <a:srgbClr val="304A32"/>
              </a:buClr>
              <a:buSzPct val="120000"/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</a:rPr>
              <a:t>USDA and IPPC developing for new groups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ubtitle 2"/>
          <p:cNvSpPr>
            <a:spLocks noGrp="1"/>
          </p:cNvSpPr>
          <p:nvPr>
            <p:ph type="subTitle" idx="1"/>
          </p:nvPr>
        </p:nvSpPr>
        <p:spPr>
          <a:xfrm>
            <a:off x="7938" y="6007100"/>
            <a:ext cx="8886825" cy="685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Irradiated 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5 New Zealand apple cultivars</a:t>
            </a: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0" y="-15875"/>
            <a:ext cx="155130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-131763" y="558800"/>
          <a:ext cx="8016876" cy="562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2261167" imgH="22478850" progId="Origin50.Graph">
                  <p:embed/>
                </p:oleObj>
              </mc:Choice>
              <mc:Fallback>
                <p:oleObj r:id="rId3" imgW="32261167" imgH="22478850" progId="Origin50.Graph">
                  <p:embed/>
                  <p:pic>
                    <p:nvPicPr>
                      <p:cNvPr id="481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1763" y="558800"/>
                        <a:ext cx="8016876" cy="562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3" name="Content Placeholder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50850"/>
            <a:ext cx="178593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33600"/>
            <a:ext cx="179228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789363"/>
            <a:ext cx="179228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8264" y="240010"/>
            <a:ext cx="31165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Fruit Quality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4013200" y="4284663"/>
            <a:ext cx="2311400" cy="358775"/>
          </a:xfrm>
          <a:prstGeom prst="rect">
            <a:avLst/>
          </a:prstGeom>
          <a:solidFill>
            <a:srgbClr val="E4C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886994" y="3752955"/>
            <a:ext cx="252412" cy="390525"/>
          </a:xfrm>
          <a:prstGeom prst="downArrow">
            <a:avLst/>
          </a:prstGeom>
          <a:solidFill>
            <a:srgbClr val="E4C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40" name="TextBox 4"/>
          <p:cNvSpPr txBox="1">
            <a:spLocks noChangeArrowheads="1"/>
          </p:cNvSpPr>
          <p:nvPr/>
        </p:nvSpPr>
        <p:spPr bwMode="auto">
          <a:xfrm>
            <a:off x="3508375" y="3308250"/>
            <a:ext cx="1010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39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ubtitle 2"/>
          <p:cNvSpPr>
            <a:spLocks noGrp="1"/>
          </p:cNvSpPr>
          <p:nvPr>
            <p:ph type="subTitle" idx="1"/>
          </p:nvPr>
        </p:nvSpPr>
        <p:spPr>
          <a:xfrm>
            <a:off x="7938" y="6007100"/>
            <a:ext cx="8886825" cy="685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Irradiated 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5 New Zealand apple cultivars</a:t>
            </a: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0" y="-15875"/>
            <a:ext cx="155130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-131763" y="558800"/>
          <a:ext cx="8016876" cy="562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261167" imgH="22478850" progId="Origin50.Graph">
                  <p:embed/>
                </p:oleObj>
              </mc:Choice>
              <mc:Fallback>
                <p:oleObj r:id="rId2" imgW="32261167" imgH="22478850" progId="Origin50.Graph">
                  <p:embed/>
                  <p:pic>
                    <p:nvPicPr>
                      <p:cNvPr id="481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1763" y="558800"/>
                        <a:ext cx="8016876" cy="562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3" name="Content Placeholder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50850"/>
            <a:ext cx="178593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33600"/>
            <a:ext cx="179228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789363"/>
            <a:ext cx="179228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8264" y="240010"/>
            <a:ext cx="31165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Fruit Quality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6200" y="4365625"/>
            <a:ext cx="876300" cy="358775"/>
          </a:xfrm>
          <a:prstGeom prst="rect">
            <a:avLst/>
          </a:prstGeom>
          <a:solidFill>
            <a:srgbClr val="E4C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2484438" y="3948113"/>
            <a:ext cx="252412" cy="390525"/>
          </a:xfrm>
          <a:prstGeom prst="downArrow">
            <a:avLst/>
          </a:prstGeom>
          <a:solidFill>
            <a:srgbClr val="E4C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40" name="TextBox 4"/>
          <p:cNvSpPr txBox="1">
            <a:spLocks noChangeArrowheads="1"/>
          </p:cNvSpPr>
          <p:nvPr/>
        </p:nvSpPr>
        <p:spPr bwMode="auto">
          <a:xfrm>
            <a:off x="2124075" y="3573463"/>
            <a:ext cx="1009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150 Gy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81000"/>
            <a:ext cx="7755731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Why do we need generic doses? 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</a:rPr>
              <a:t>Rough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</a:rPr>
              <a:t>sweetpotato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</a:rPr>
              <a:t> weevil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57400"/>
            <a:ext cx="4032250" cy="4419600"/>
          </a:xfrm>
          <a:ln>
            <a:solidFill>
              <a:srgbClr val="020572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Discovered on Hawaii island in 2014</a:t>
            </a: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From SE Asia</a:t>
            </a:r>
          </a:p>
          <a:p>
            <a:pPr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 err="1">
                <a:latin typeface="Calibri" panose="020F0502020204030204" pitchFamily="34" charset="0"/>
              </a:rPr>
              <a:t>Sweetpotato</a:t>
            </a:r>
            <a:r>
              <a:rPr lang="en-US" sz="3200" dirty="0">
                <a:latin typeface="Calibri" panose="020F0502020204030204" pitchFamily="34" charset="0"/>
              </a:rPr>
              <a:t> exported with 150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 but now </a:t>
            </a:r>
            <a:r>
              <a:rPr lang="en-US" sz="3200" u="sng" dirty="0">
                <a:latin typeface="Calibri" panose="020F0502020204030204" pitchFamily="34" charset="0"/>
              </a:rPr>
              <a:t>400 </a:t>
            </a:r>
            <a:r>
              <a:rPr lang="en-US" sz="3200" u="sng" dirty="0" err="1">
                <a:latin typeface="Calibri" panose="020F0502020204030204" pitchFamily="34" charset="0"/>
              </a:rPr>
              <a:t>Gy</a:t>
            </a:r>
            <a:endParaRPr lang="en-US" sz="3200" u="sng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External feeder</a:t>
            </a: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Difficult to raise in the lab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057400"/>
            <a:ext cx="3962400" cy="4419600"/>
          </a:xfrm>
          <a:ln>
            <a:solidFill>
              <a:srgbClr val="02057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 typeface="Wingdings" panose="05000000000000000000" pitchFamily="2" charset="2"/>
              <a:buNone/>
            </a:pPr>
            <a:r>
              <a:rPr lang="en-US" sz="3200" u="sng" dirty="0">
                <a:latin typeface="Calibri" panose="020F0502020204030204" pitchFamily="34" charset="0"/>
              </a:rPr>
              <a:t>Irradiation</a:t>
            </a:r>
            <a:endParaRPr lang="en-US" sz="3600" u="sng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Adult most tolerant stage 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Sterilized at &lt;50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endParaRPr lang="en-US" sz="3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</a:pP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29701" name="Picture 4" descr="http://tse1.mm.bing.net/th?&amp;id=OIP.M3333aac3898bca490c82245767124e0eo0&amp;w=225&amp;h=300&amp;c=0&amp;pid=1.9&amp;rs=0&amp;p=0&amp;r=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0569" y="828031"/>
            <a:ext cx="1427462" cy="1905000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189538"/>
            <a:ext cx="3005137" cy="10806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05307"/>
            <a:ext cx="3005137" cy="10762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81000"/>
            <a:ext cx="8147050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Current generic treatments</a:t>
            </a:r>
            <a:b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</a:rPr>
              <a:t>USDA and IPPC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57400"/>
            <a:ext cx="4032250" cy="4419600"/>
          </a:xfrm>
          <a:ln>
            <a:solidFill>
              <a:srgbClr val="02057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Clr>
                <a:srgbClr val="7030A0"/>
              </a:buClr>
              <a:buSzPct val="125000"/>
              <a:buNone/>
            </a:pPr>
            <a:r>
              <a:rPr lang="en-US" sz="3200" u="sng" dirty="0">
                <a:latin typeface="Calibri" panose="020F0502020204030204" pitchFamily="34" charset="0"/>
              </a:rPr>
              <a:t>USDA</a:t>
            </a: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24 species</a:t>
            </a:r>
          </a:p>
          <a:p>
            <a:pPr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 err="1">
                <a:latin typeface="Calibri" panose="020F0502020204030204" pitchFamily="34" charset="0"/>
              </a:rPr>
              <a:t>Tephritidae</a:t>
            </a:r>
            <a:r>
              <a:rPr lang="en-US" sz="3200" dirty="0">
                <a:latin typeface="Calibri" panose="020F0502020204030204" pitchFamily="34" charset="0"/>
              </a:rPr>
              <a:t> (150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  <a:endParaRPr lang="en-US" sz="3200" u="sng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 err="1">
                <a:latin typeface="Calibri" panose="020F0502020204030204" pitchFamily="34" charset="0"/>
              </a:rPr>
              <a:t>Tortricidae</a:t>
            </a:r>
            <a:r>
              <a:rPr lang="en-US" sz="3200" dirty="0">
                <a:latin typeface="Calibri" panose="020F0502020204030204" pitchFamily="34" charset="0"/>
              </a:rPr>
              <a:t> (290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All Insects (400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Curculionidae (175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 (pending)</a:t>
            </a:r>
          </a:p>
          <a:p>
            <a:pPr marL="0" indent="0" eaLnBrk="1" hangingPunct="1">
              <a:lnSpc>
                <a:spcPct val="90000"/>
              </a:lnSpc>
              <a:buClr>
                <a:srgbClr val="7030A0"/>
              </a:buClr>
              <a:buSzPct val="125000"/>
              <a:buNone/>
            </a:pPr>
            <a:r>
              <a:rPr lang="en-US" sz="3200" dirty="0">
                <a:latin typeface="Calibri" panose="020F0502020204030204" pitchFamily="34" charset="0"/>
              </a:rPr>
              <a:t>                      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</a:rPr>
              <a:t>*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</a:rPr>
              <a:t>approved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057400"/>
            <a:ext cx="3962400" cy="4419600"/>
          </a:xfrm>
          <a:ln>
            <a:solidFill>
              <a:srgbClr val="02057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 typeface="Wingdings" panose="05000000000000000000" pitchFamily="2" charset="2"/>
              <a:buNone/>
            </a:pPr>
            <a:r>
              <a:rPr lang="en-US" sz="3200" u="sng" dirty="0">
                <a:latin typeface="Calibri" panose="020F0502020204030204" pitchFamily="34" charset="0"/>
              </a:rPr>
              <a:t>ISPM 28</a:t>
            </a:r>
            <a:endParaRPr lang="en-US" sz="3600" u="sng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r>
              <a:rPr lang="en-US" sz="3200" dirty="0">
                <a:latin typeface="Calibri" panose="020F0502020204030204" pitchFamily="34" charset="0"/>
              </a:rPr>
              <a:t>20 species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r>
              <a:rPr lang="en-US" sz="3200" dirty="0" err="1">
                <a:latin typeface="Calibri" panose="020F0502020204030204" pitchFamily="34" charset="0"/>
              </a:rPr>
              <a:t>Tephritidae</a:t>
            </a:r>
            <a:r>
              <a:rPr lang="en-US" sz="3200" dirty="0">
                <a:latin typeface="Calibri" panose="020F0502020204030204" pitchFamily="34" charset="0"/>
              </a:rPr>
              <a:t> (150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r>
              <a:rPr lang="en-US" sz="3200" dirty="0" err="1">
                <a:latin typeface="Calibri" panose="020F0502020204030204" pitchFamily="34" charset="0"/>
              </a:rPr>
              <a:t>Tortricidae</a:t>
            </a:r>
            <a:r>
              <a:rPr lang="en-US" sz="3200" dirty="0">
                <a:latin typeface="Calibri" panose="020F0502020204030204" pitchFamily="34" charset="0"/>
              </a:rPr>
              <a:t> (250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r>
              <a:rPr lang="en-US" sz="3200" dirty="0" err="1">
                <a:latin typeface="Calibri" panose="020F0502020204030204" pitchFamily="34" charset="0"/>
              </a:rPr>
              <a:t>Anastrepha</a:t>
            </a:r>
            <a:r>
              <a:rPr lang="en-US" sz="3200" dirty="0">
                <a:latin typeface="Calibri" panose="020F0502020204030204" pitchFamily="34" charset="0"/>
              </a:rPr>
              <a:t> (70 </a:t>
            </a:r>
            <a:r>
              <a:rPr lang="en-US" sz="3200" dirty="0" err="1">
                <a:latin typeface="Calibri" panose="020F0502020204030204" pitchFamily="34" charset="0"/>
              </a:rPr>
              <a:t>Gy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endParaRPr lang="en-US" sz="3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Char char="•"/>
            </a:pPr>
            <a:endParaRPr lang="en-US" sz="32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5000"/>
              <a:buNone/>
            </a:pPr>
            <a:r>
              <a:rPr lang="en-US" sz="3200" dirty="0">
                <a:latin typeface="Calibri" panose="020F0502020204030204" pitchFamily="34" charset="0"/>
              </a:rPr>
              <a:t>              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</a:rPr>
              <a:t>*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</a:rPr>
              <a:t>recommended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</a:pP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45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Insect classification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36" y="1493838"/>
            <a:ext cx="6155664" cy="4754562"/>
          </a:xfrm>
        </p:spPr>
      </p:pic>
      <p:sp>
        <p:nvSpPr>
          <p:cNvPr id="3" name="Rectangle 2"/>
          <p:cNvSpPr/>
          <p:nvPr/>
        </p:nvSpPr>
        <p:spPr>
          <a:xfrm>
            <a:off x="5334000" y="1676400"/>
            <a:ext cx="281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Body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Mouthparts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Wings</a:t>
            </a:r>
          </a:p>
        </p:txBody>
      </p:sp>
    </p:spTree>
    <p:extLst>
      <p:ext uri="{BB962C8B-B14F-4D97-AF65-F5344CB8AC3E}">
        <p14:creationId xmlns:p14="http://schemas.microsoft.com/office/powerpoint/2010/main" val="212714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Metamorphosis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>
            <a:noAutofit/>
          </a:bodyPr>
          <a:lstStyle/>
          <a:p>
            <a:r>
              <a:rPr lang="en-US" sz="3600" dirty="0"/>
              <a:t>Incomplete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3951288"/>
          </a:xfrm>
        </p:spPr>
        <p:txBody>
          <a:bodyPr>
            <a:normAutofit/>
          </a:bodyPr>
          <a:lstStyle/>
          <a:p>
            <a:r>
              <a:rPr lang="en-US" sz="3600" dirty="0"/>
              <a:t>Gradual changes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1000" y="1371600"/>
            <a:ext cx="4041775" cy="639762"/>
          </a:xfrm>
        </p:spPr>
        <p:txBody>
          <a:bodyPr>
            <a:noAutofit/>
          </a:bodyPr>
          <a:lstStyle/>
          <a:p>
            <a:r>
              <a:rPr lang="en-US" sz="3600" dirty="0"/>
              <a:t>Complete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1001" y="1905000"/>
            <a:ext cx="4724400" cy="3951288"/>
          </a:xfrm>
        </p:spPr>
        <p:txBody>
          <a:bodyPr>
            <a:normAutofit/>
          </a:bodyPr>
          <a:lstStyle/>
          <a:p>
            <a:r>
              <a:rPr lang="en-US" sz="3600" dirty="0"/>
              <a:t>Egg, larva, pupa, adult</a:t>
            </a:r>
          </a:p>
        </p:txBody>
      </p:sp>
      <p:pic>
        <p:nvPicPr>
          <p:cNvPr id="7" name="Picture 6" descr="Meta bu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163" y="2895600"/>
            <a:ext cx="3487152" cy="2819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Meta butterf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626913"/>
            <a:ext cx="3092117" cy="4002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3529CA28-9DEB-3B81-6D2E-686895EB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/>
              <a:t>Food irradiation</a:t>
            </a:r>
          </a:p>
        </p:txBody>
      </p:sp>
      <p:pic>
        <p:nvPicPr>
          <p:cNvPr id="13315" name="Picture 2" descr="http://www.foodsng.com/wp-content/uploads/2015/04/irradiated-foods.png">
            <a:extLst>
              <a:ext uri="{FF2B5EF4-FFF2-40B4-BE49-F238E27FC236}">
                <a16:creationId xmlns:a16="http://schemas.microsoft.com/office/drawing/2014/main" id="{81272466-9073-0221-FF40-2D9BC37E6EB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688" y="1628775"/>
            <a:ext cx="7370762" cy="4938713"/>
          </a:xfr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0603ADB8-1AFC-8E70-FAC5-59E0E2925D24}"/>
              </a:ext>
            </a:extLst>
          </p:cNvPr>
          <p:cNvSpPr/>
          <p:nvPr/>
        </p:nvSpPr>
        <p:spPr>
          <a:xfrm>
            <a:off x="7019925" y="692150"/>
            <a:ext cx="504825" cy="12207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22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057400" cy="4525963"/>
          </a:xfrm>
        </p:spPr>
        <p:txBody>
          <a:bodyPr/>
          <a:lstStyle/>
          <a:p>
            <a:r>
              <a:rPr lang="en-US" dirty="0"/>
              <a:t>Kingdom</a:t>
            </a:r>
          </a:p>
          <a:p>
            <a:r>
              <a:rPr lang="en-US" dirty="0"/>
              <a:t>Phylum</a:t>
            </a:r>
          </a:p>
          <a:p>
            <a:r>
              <a:rPr lang="en-US" dirty="0"/>
              <a:t>Class</a:t>
            </a:r>
          </a:p>
          <a:p>
            <a:r>
              <a:rPr lang="en-US" dirty="0"/>
              <a:t>Order</a:t>
            </a:r>
          </a:p>
          <a:p>
            <a:r>
              <a:rPr lang="en-US" u="sng" dirty="0"/>
              <a:t>Family</a:t>
            </a:r>
          </a:p>
          <a:p>
            <a:r>
              <a:rPr lang="en-US" dirty="0"/>
              <a:t>Genus</a:t>
            </a:r>
          </a:p>
          <a:p>
            <a:r>
              <a:rPr lang="en-US" dirty="0"/>
              <a:t>Species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95600" y="1600200"/>
            <a:ext cx="2514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Animalia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Chordata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/>
              <a:t>Mammalia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Primates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Hominidae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sapiens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91200" y="1600200"/>
            <a:ext cx="2819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Animalia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Arthropoda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Hexapoda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Diptera (flies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Tephritidae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Ceratitis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i="1" dirty="0">
                <a:solidFill>
                  <a:srgbClr val="C00000"/>
                </a:solidFill>
              </a:rPr>
              <a:t>capitata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85800"/>
            <a:ext cx="2924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Nomenclature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600"/>
            <a:ext cx="1762070" cy="1238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artoon of a person evolution&#10;&#10;Description automatically generated">
            <a:extLst>
              <a:ext uri="{FF2B5EF4-FFF2-40B4-BE49-F238E27FC236}">
                <a16:creationId xmlns:a16="http://schemas.microsoft.com/office/drawing/2014/main" id="{93269C92-A7FA-6CEA-0E1A-E70B6872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97" y="190500"/>
            <a:ext cx="1919203" cy="13272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CF20-BED7-A639-FFF6-7D36C7F9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recognize insects at the Family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23D56-8910-29F2-2414-E2C08594E645}"/>
              </a:ext>
            </a:extLst>
          </p:cNvPr>
          <p:cNvSpPr txBox="1"/>
          <p:nvPr/>
        </p:nvSpPr>
        <p:spPr>
          <a:xfrm>
            <a:off x="1066800" y="2230162"/>
            <a:ext cx="2319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Ladybugs</a:t>
            </a:r>
          </a:p>
          <a:p>
            <a:r>
              <a:rPr lang="en-US" sz="2800" dirty="0"/>
              <a:t>(Coccinellidae)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C3DCD-6C65-33EC-F7C2-2564C1884957}"/>
              </a:ext>
            </a:extLst>
          </p:cNvPr>
          <p:cNvSpPr txBox="1"/>
          <p:nvPr/>
        </p:nvSpPr>
        <p:spPr>
          <a:xfrm>
            <a:off x="6337039" y="2514600"/>
            <a:ext cx="2018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Ants</a:t>
            </a:r>
          </a:p>
          <a:p>
            <a:r>
              <a:rPr lang="en-US" sz="2800" dirty="0"/>
              <a:t>(Formicidae)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3D0D7-68B7-C924-C629-AAAF1935B240}"/>
              </a:ext>
            </a:extLst>
          </p:cNvPr>
          <p:cNvSpPr txBox="1"/>
          <p:nvPr/>
        </p:nvSpPr>
        <p:spPr>
          <a:xfrm>
            <a:off x="964434" y="3591581"/>
            <a:ext cx="18133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House fly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Muscidae</a:t>
            </a:r>
            <a:r>
              <a:rPr lang="en-US" sz="28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45950-E518-BB11-EAFA-A8E8BE64BCFD}"/>
              </a:ext>
            </a:extLst>
          </p:cNvPr>
          <p:cNvSpPr txBox="1"/>
          <p:nvPr/>
        </p:nvSpPr>
        <p:spPr>
          <a:xfrm>
            <a:off x="3752012" y="3800502"/>
            <a:ext cx="1751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Honey bee</a:t>
            </a:r>
          </a:p>
          <a:p>
            <a:r>
              <a:rPr lang="en-US" sz="2800" dirty="0"/>
              <a:t>(Apidae)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DA113-F73A-586A-6BEC-A856A002E29A}"/>
              </a:ext>
            </a:extLst>
          </p:cNvPr>
          <p:cNvSpPr txBox="1"/>
          <p:nvPr/>
        </p:nvSpPr>
        <p:spPr>
          <a:xfrm>
            <a:off x="6255207" y="4897512"/>
            <a:ext cx="2442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Stink bug</a:t>
            </a:r>
          </a:p>
          <a:p>
            <a:r>
              <a:rPr lang="en-US" sz="2800" dirty="0"/>
              <a:t>(Pentatomidae)</a:t>
            </a:r>
          </a:p>
        </p:txBody>
      </p:sp>
      <p:pic>
        <p:nvPicPr>
          <p:cNvPr id="9" name="Picture 8" descr="A close up of a red ant&#10;&#10;Description automatically generated">
            <a:extLst>
              <a:ext uri="{FF2B5EF4-FFF2-40B4-BE49-F238E27FC236}">
                <a16:creationId xmlns:a16="http://schemas.microsoft.com/office/drawing/2014/main" id="{77FE1CF7-2C4A-F60E-4079-57E2DA0DE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77" y="1419784"/>
            <a:ext cx="1717623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 descr="A close-up of a fly&#10;&#10;Description automatically generated">
            <a:extLst>
              <a:ext uri="{FF2B5EF4-FFF2-40B4-BE49-F238E27FC236}">
                <a16:creationId xmlns:a16="http://schemas.microsoft.com/office/drawing/2014/main" id="{33C9A2A9-FC11-0CBE-B993-B0D9F9F85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97" y="4593356"/>
            <a:ext cx="1367790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14" descr="A close up of a bug&#10;&#10;Description automatically generated">
            <a:extLst>
              <a:ext uri="{FF2B5EF4-FFF2-40B4-BE49-F238E27FC236}">
                <a16:creationId xmlns:a16="http://schemas.microsoft.com/office/drawing/2014/main" id="{523B2615-ED1C-DFE2-1170-FFEB405E9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19" y="1121644"/>
            <a:ext cx="1447800" cy="10665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Picture 16" descr="A close-up of a bee&#10;&#10;Description automatically generated">
            <a:extLst>
              <a:ext uri="{FF2B5EF4-FFF2-40B4-BE49-F238E27FC236}">
                <a16:creationId xmlns:a16="http://schemas.microsoft.com/office/drawing/2014/main" id="{B8C61B1F-84B4-64D1-E025-1EA007DA3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23" y="2282828"/>
            <a:ext cx="2138137" cy="13386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 descr="A close-up of a bug&#10;&#10;Description automatically generated">
            <a:extLst>
              <a:ext uri="{FF2B5EF4-FFF2-40B4-BE49-F238E27FC236}">
                <a16:creationId xmlns:a16="http://schemas.microsoft.com/office/drawing/2014/main" id="{162D2712-D5CA-CF41-0C61-62ACDE6A8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3487" y="3493556"/>
            <a:ext cx="1139670" cy="146775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34273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900" b="1" dirty="0"/>
              <a:t>Developing generic doses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Fruit flies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sz="4000" dirty="0" err="1"/>
              <a:t>Arthropoda</a:t>
            </a:r>
            <a:endParaRPr lang="en-US" sz="4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Hexapoda</a:t>
            </a:r>
            <a:endParaRPr lang="en-US" sz="4000" dirty="0"/>
          </a:p>
          <a:p>
            <a:pPr lvl="2"/>
            <a:r>
              <a:rPr lang="en-US" sz="4000" dirty="0" err="1"/>
              <a:t>Diptera</a:t>
            </a:r>
            <a:endParaRPr lang="en-US" sz="4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>
                <a:solidFill>
                  <a:srgbClr val="C00000"/>
                </a:solidFill>
              </a:rPr>
              <a:t>Tephritidae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endParaRPr lang="en-US" sz="4000" dirty="0"/>
          </a:p>
          <a:p>
            <a:pPr lvl="4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i="1" dirty="0" err="1"/>
              <a:t>Ceratitis</a:t>
            </a:r>
            <a:r>
              <a:rPr lang="en-US" sz="4000" i="1" dirty="0"/>
              <a:t>, </a:t>
            </a:r>
            <a:r>
              <a:rPr lang="en-US" sz="4000" i="1" dirty="0" err="1"/>
              <a:t>Rhagoletis</a:t>
            </a:r>
            <a:r>
              <a:rPr lang="en-US" sz="4000" i="1" dirty="0"/>
              <a:t>, </a:t>
            </a:r>
            <a:r>
              <a:rPr lang="en-US" sz="4000" i="1" dirty="0" err="1"/>
              <a:t>Bactrocera</a:t>
            </a:r>
            <a:r>
              <a:rPr lang="en-US" sz="4000" i="1" dirty="0"/>
              <a:t>, </a:t>
            </a:r>
            <a:r>
              <a:rPr lang="en-US" sz="4000" i="1" dirty="0" err="1"/>
              <a:t>Anastrepha</a:t>
            </a:r>
            <a:endParaRPr lang="en-US" sz="4000" i="1" dirty="0"/>
          </a:p>
          <a:p>
            <a:pPr marL="1828800" lvl="4" indent="0">
              <a:buNone/>
            </a:pPr>
            <a:r>
              <a:rPr lang="en-US" sz="4000" dirty="0"/>
              <a:t>          (17 species)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2200" y="1417638"/>
            <a:ext cx="2133600" cy="230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Fruit flies set the trend for </a:t>
            </a:r>
            <a:r>
              <a:rPr lang="en-US" sz="2800" u="sng" dirty="0"/>
              <a:t>family level </a:t>
            </a:r>
            <a:r>
              <a:rPr lang="en-US" sz="2800" dirty="0"/>
              <a:t>doses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150 </a:t>
            </a:r>
            <a:r>
              <a:rPr lang="en-US" sz="3200" b="1" dirty="0" err="1">
                <a:solidFill>
                  <a:srgbClr val="C00000"/>
                </a:solidFill>
              </a:rPr>
              <a:t>Gy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Melon f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495800"/>
            <a:ext cx="1722187" cy="1590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82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900" b="1" dirty="0"/>
              <a:t>Developing generic doses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Leafroller moths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sz="4000" dirty="0" err="1"/>
              <a:t>Arthropoda</a:t>
            </a:r>
            <a:endParaRPr lang="en-US" sz="4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Hexapoda</a:t>
            </a:r>
            <a:endParaRPr lang="en-US" sz="4000" dirty="0"/>
          </a:p>
          <a:p>
            <a:pPr lvl="2"/>
            <a:r>
              <a:rPr lang="en-US" sz="4000" dirty="0"/>
              <a:t>Lepidoptera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>
                <a:solidFill>
                  <a:srgbClr val="C00000"/>
                </a:solidFill>
              </a:rPr>
              <a:t>Tortricidae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endParaRPr lang="en-US" sz="4000" dirty="0"/>
          </a:p>
          <a:p>
            <a:pPr lvl="4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i="1" dirty="0" err="1"/>
              <a:t>Cydia</a:t>
            </a:r>
            <a:r>
              <a:rPr lang="en-US" sz="4000" i="1" dirty="0"/>
              <a:t>, </a:t>
            </a:r>
            <a:r>
              <a:rPr lang="en-US" sz="4000" i="1" dirty="0" err="1"/>
              <a:t>Grapholita</a:t>
            </a:r>
            <a:r>
              <a:rPr lang="en-US" sz="4000" i="1" dirty="0"/>
              <a:t>, </a:t>
            </a:r>
          </a:p>
          <a:p>
            <a:pPr marL="1828800" lvl="4" indent="0">
              <a:buNone/>
            </a:pPr>
            <a:r>
              <a:rPr lang="en-US" sz="4000" i="1" dirty="0"/>
              <a:t>   </a:t>
            </a:r>
            <a:r>
              <a:rPr lang="en-US" sz="4000" i="1" dirty="0" err="1"/>
              <a:t>Lobesia</a:t>
            </a:r>
            <a:r>
              <a:rPr lang="en-US" sz="4000" i="1" dirty="0"/>
              <a:t>, </a:t>
            </a:r>
            <a:r>
              <a:rPr lang="en-US" sz="4000" i="1" dirty="0" err="1"/>
              <a:t>Epiphyas</a:t>
            </a:r>
            <a:r>
              <a:rPr lang="en-US" sz="4000" i="1" dirty="0"/>
              <a:t>… </a:t>
            </a:r>
          </a:p>
          <a:p>
            <a:pPr marL="1828800" lvl="4" indent="0">
              <a:buNone/>
            </a:pPr>
            <a:r>
              <a:rPr lang="en-US" sz="4000" dirty="0"/>
              <a:t>          (12 species)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2790670"/>
            <a:ext cx="3429000" cy="150810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Leafroller</a:t>
            </a:r>
            <a:r>
              <a:rPr lang="en-US" sz="3200" dirty="0"/>
              <a:t> moths</a:t>
            </a:r>
          </a:p>
          <a:p>
            <a:pPr algn="ctr"/>
            <a:r>
              <a:rPr lang="en-US" sz="2800" dirty="0"/>
              <a:t> (eggs and larvae)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290 </a:t>
            </a:r>
            <a:r>
              <a:rPr lang="en-US" sz="3200" b="1" dirty="0" err="1">
                <a:solidFill>
                  <a:srgbClr val="C00000"/>
                </a:solidFill>
              </a:rPr>
              <a:t>Gy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!CRYP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41" y="1219200"/>
            <a:ext cx="1647459" cy="138890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1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900" b="1" dirty="0"/>
              <a:t>Developing new generic doses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New proposal to USDA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sz="4000" dirty="0" err="1"/>
              <a:t>Arthropoda</a:t>
            </a:r>
            <a:endParaRPr lang="en-US" sz="4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Hexapoda</a:t>
            </a:r>
            <a:endParaRPr lang="en-US" sz="4000" dirty="0"/>
          </a:p>
          <a:p>
            <a:pPr lvl="2"/>
            <a:r>
              <a:rPr lang="en-US" sz="4000" dirty="0" err="1"/>
              <a:t>Coleoptera</a:t>
            </a:r>
            <a:endParaRPr lang="en-US" sz="4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>
                <a:solidFill>
                  <a:srgbClr val="C00000"/>
                </a:solidFill>
              </a:rPr>
              <a:t>Curculionidae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endParaRPr lang="en-US" sz="4000" dirty="0"/>
          </a:p>
          <a:p>
            <a:pPr lvl="4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i="1" dirty="0" err="1"/>
              <a:t>Sternochetus</a:t>
            </a:r>
            <a:r>
              <a:rPr lang="en-US" sz="4000" i="1" dirty="0"/>
              <a:t>, </a:t>
            </a:r>
            <a:r>
              <a:rPr lang="en-US" sz="4000" i="1" dirty="0" err="1"/>
              <a:t>Cylas</a:t>
            </a:r>
            <a:r>
              <a:rPr lang="en-US" sz="4000" i="1" dirty="0"/>
              <a:t>, </a:t>
            </a:r>
            <a:r>
              <a:rPr lang="en-US" sz="4000" i="1" dirty="0" err="1"/>
              <a:t>Sitophilus</a:t>
            </a:r>
            <a:r>
              <a:rPr lang="en-US" sz="4000" i="1" dirty="0"/>
              <a:t>, </a:t>
            </a:r>
            <a:r>
              <a:rPr lang="en-US" sz="4000" i="1" dirty="0" err="1"/>
              <a:t>Conotrachelus</a:t>
            </a:r>
            <a:r>
              <a:rPr lang="en-US" sz="4000" i="1" dirty="0"/>
              <a:t>…</a:t>
            </a:r>
          </a:p>
          <a:p>
            <a:pPr marL="1828800" lvl="4" indent="0">
              <a:buNone/>
            </a:pPr>
            <a:r>
              <a:rPr lang="en-US" sz="4000" dirty="0"/>
              <a:t>          (15 species)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667000"/>
            <a:ext cx="1905000" cy="10772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Weevils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150 </a:t>
            </a:r>
            <a:r>
              <a:rPr lang="en-US" sz="3200" b="1" dirty="0" err="1">
                <a:solidFill>
                  <a:srgbClr val="C00000"/>
                </a:solidFill>
              </a:rPr>
              <a:t>Gy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4" descr="DSCN1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020763"/>
            <a:ext cx="1917700" cy="1438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b="1" dirty="0"/>
              <a:t>Developing new generic doses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Under review at IPPC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8" y="2176909"/>
            <a:ext cx="8229600" cy="4953000"/>
          </a:xfrm>
        </p:spPr>
        <p:txBody>
          <a:bodyPr>
            <a:normAutofit/>
          </a:bodyPr>
          <a:lstStyle/>
          <a:p>
            <a:r>
              <a:rPr lang="en-US" sz="4000" dirty="0" err="1"/>
              <a:t>Arthropoda</a:t>
            </a:r>
            <a:endParaRPr lang="en-US" sz="4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Hexapoda</a:t>
            </a:r>
            <a:endParaRPr lang="en-US" sz="4000" dirty="0"/>
          </a:p>
          <a:p>
            <a:pPr lvl="2"/>
            <a:r>
              <a:rPr lang="en-US" sz="4000" dirty="0" err="1"/>
              <a:t>Hemiptera</a:t>
            </a:r>
            <a:endParaRPr lang="en-US" sz="4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C00000"/>
                </a:solidFill>
              </a:rPr>
              <a:t>Pseudococcidae</a:t>
            </a:r>
            <a:endParaRPr lang="en-US" sz="4000" dirty="0">
              <a:solidFill>
                <a:srgbClr val="C00000"/>
              </a:solidFill>
            </a:endParaRPr>
          </a:p>
          <a:p>
            <a:pPr marL="1371600" lvl="3" indent="0">
              <a:buNone/>
            </a:pP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/>
              <a:t>(11 species)</a:t>
            </a:r>
          </a:p>
          <a:p>
            <a:pPr marL="1371600" lvl="3" indent="0">
              <a:buNone/>
            </a:pP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4114800"/>
            <a:ext cx="2235200" cy="10772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Mealybugs</a:t>
            </a:r>
            <a:endParaRPr lang="en-US" sz="3200" dirty="0"/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250 </a:t>
            </a:r>
            <a:r>
              <a:rPr lang="en-US" sz="3200" b="1" dirty="0" err="1">
                <a:solidFill>
                  <a:srgbClr val="C00000"/>
                </a:solidFill>
              </a:rPr>
              <a:t>Gy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828800"/>
            <a:ext cx="254000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6900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317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b="1" dirty="0"/>
              <a:t>Alternative new generic doses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Should aim for the highest possible taxonomic level!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953000"/>
          </a:xfrm>
        </p:spPr>
        <p:txBody>
          <a:bodyPr>
            <a:normAutofit/>
          </a:bodyPr>
          <a:lstStyle/>
          <a:p>
            <a:r>
              <a:rPr lang="en-US" sz="4000" dirty="0"/>
              <a:t>Arthropoda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Hexapoda</a:t>
            </a:r>
            <a:endParaRPr lang="en-US" sz="4000" dirty="0"/>
          </a:p>
          <a:p>
            <a:pPr lvl="2"/>
            <a:r>
              <a:rPr lang="en-US" sz="4000" dirty="0" err="1">
                <a:solidFill>
                  <a:srgbClr val="C00000"/>
                </a:solidFill>
              </a:rPr>
              <a:t>Hemiptera</a:t>
            </a:r>
            <a:endParaRPr lang="en-US" sz="4000" dirty="0">
              <a:solidFill>
                <a:srgbClr val="C00000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4000" dirty="0"/>
              <a:t> </a:t>
            </a:r>
            <a:r>
              <a:rPr lang="en-US" sz="4000" dirty="0" err="1"/>
              <a:t>Mealybugs</a:t>
            </a:r>
            <a:endParaRPr lang="en-US" sz="4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n-US" sz="4000" dirty="0"/>
              <a:t> But also important are scales, </a:t>
            </a:r>
            <a:r>
              <a:rPr lang="en-US" sz="4000" dirty="0" err="1"/>
              <a:t>psyllids</a:t>
            </a:r>
            <a:r>
              <a:rPr lang="en-US" sz="4000" dirty="0"/>
              <a:t>, whiteflies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3377625"/>
            <a:ext cx="1600200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250 </a:t>
            </a:r>
            <a:r>
              <a:rPr lang="en-US" sz="3200" b="1" dirty="0" err="1"/>
              <a:t>Gy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B412A-081B-1F02-3902-2E115C164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94338"/>
            <a:ext cx="2357416" cy="1768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7234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261"/>
            <a:ext cx="8604448" cy="9982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Insect Radiation Tolerance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04800" y="3048000"/>
            <a:ext cx="8496944" cy="4572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Aft>
                <a:spcPts val="1000"/>
              </a:spcAft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50          100            150            200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250            300            350            400         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	           	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      Low             Medium          High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661282"/>
            <a:ext cx="20574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Flies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Beetles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Ants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52800" y="2377319"/>
            <a:ext cx="1940024" cy="579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Surface pests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38600" y="1752600"/>
            <a:ext cx="4457700" cy="442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Moths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10300" y="2445959"/>
            <a:ext cx="2286000" cy="442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Mites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748" y="4638705"/>
            <a:ext cx="7124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Order-level generic doses: </a:t>
            </a:r>
          </a:p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We have information for all the important quarantine pests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2057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Kingdom</a:t>
            </a:r>
          </a:p>
          <a:p>
            <a:r>
              <a:rPr lang="en-US" dirty="0"/>
              <a:t>Phylum</a:t>
            </a:r>
          </a:p>
          <a:p>
            <a:r>
              <a:rPr lang="en-US" dirty="0"/>
              <a:t>Class</a:t>
            </a:r>
          </a:p>
          <a:p>
            <a:r>
              <a:rPr lang="en-US" u="sng" dirty="0">
                <a:solidFill>
                  <a:srgbClr val="C00000"/>
                </a:solidFill>
              </a:rPr>
              <a:t>Order</a:t>
            </a:r>
            <a:r>
              <a:rPr lang="en-US" u="sng" dirty="0"/>
              <a:t> (**)</a:t>
            </a:r>
          </a:p>
          <a:p>
            <a:r>
              <a:rPr lang="en-US" dirty="0"/>
              <a:t>Family</a:t>
            </a:r>
          </a:p>
          <a:p>
            <a:r>
              <a:rPr lang="en-US" dirty="0"/>
              <a:t>Genus</a:t>
            </a:r>
          </a:p>
          <a:p>
            <a:r>
              <a:rPr lang="en-US" dirty="0"/>
              <a:t>Species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14600" y="1600200"/>
            <a:ext cx="304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Animalia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Arthropoda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err="1"/>
              <a:t>Hexapoda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Coleop</a:t>
            </a:r>
            <a:r>
              <a:rPr lang="en-US" sz="3200" u="sng" dirty="0">
                <a:solidFill>
                  <a:schemeClr val="tx2"/>
                </a:solidFill>
              </a:rPr>
              <a:t>tera</a:t>
            </a:r>
            <a:r>
              <a:rPr lang="en-US" sz="3200" u="sng" dirty="0"/>
              <a:t> (beetles)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Curculionidae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Cylas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formicarius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43600" y="1600200"/>
            <a:ext cx="2590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Animalia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Arthropoda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Hexapoda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Diptera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(flies)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Tephritidae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Ceratitis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i="1" dirty="0">
                <a:solidFill>
                  <a:srgbClr val="C00000"/>
                </a:solidFill>
              </a:rPr>
              <a:t>capitata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85800"/>
            <a:ext cx="2924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Nomenclature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600"/>
            <a:ext cx="1762070" cy="1238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4" descr="DSCN1405">
            <a:extLst>
              <a:ext uri="{FF2B5EF4-FFF2-40B4-BE49-F238E27FC236}">
                <a16:creationId xmlns:a16="http://schemas.microsoft.com/office/drawing/2014/main" id="{FBF4CBE6-1F37-0BDE-5B8F-FA971DFF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64" y="228600"/>
            <a:ext cx="1651557" cy="12386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73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E90F-ADDB-E7CD-0B5E-CD6BC175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900" b="1" dirty="0">
                <a:solidFill>
                  <a:srgbClr val="C00000"/>
                </a:solidFill>
              </a:rPr>
              <a:t>Comprehensive generic doses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063BA-2803-AED7-0590-49CB8D951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Orders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354C2-F538-5E2E-FD16-E7A479AA4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267200" cy="3951288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Diptera (flies)</a:t>
            </a:r>
          </a:p>
          <a:p>
            <a:r>
              <a:rPr lang="en-US" sz="2800" dirty="0"/>
              <a:t>Coleoptera (beetle)</a:t>
            </a:r>
          </a:p>
          <a:p>
            <a:r>
              <a:rPr lang="en-US" sz="2800" dirty="0"/>
              <a:t>Hymenoptera (ants)</a:t>
            </a:r>
          </a:p>
          <a:p>
            <a:r>
              <a:rPr lang="en-US" sz="2800" dirty="0"/>
              <a:t>Hemiptera (bugs)</a:t>
            </a:r>
          </a:p>
          <a:p>
            <a:r>
              <a:rPr lang="en-US" sz="2800" dirty="0"/>
              <a:t>Thysanoptera (thrips)</a:t>
            </a:r>
          </a:p>
          <a:p>
            <a:r>
              <a:rPr lang="en-US" sz="2800" dirty="0"/>
              <a:t>Lepidoptera (eggs, larvae)</a:t>
            </a:r>
          </a:p>
          <a:p>
            <a:r>
              <a:rPr lang="en-US" sz="2800" dirty="0"/>
              <a:t>Lepidoptera (pupae)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58F861-5F6F-E0B8-4BCE-4CD4E2F3F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9200" y="1535113"/>
            <a:ext cx="3657600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Radiation dose (</a:t>
            </a:r>
            <a:r>
              <a:rPr lang="en-US" sz="3200" dirty="0" err="1">
                <a:solidFill>
                  <a:schemeClr val="tx2"/>
                </a:solidFill>
              </a:rPr>
              <a:t>Gy</a:t>
            </a:r>
            <a:r>
              <a:rPr lang="en-US" sz="32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93917-4927-662A-E9DF-438958351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29200" y="2174875"/>
            <a:ext cx="3657600" cy="3951288"/>
          </a:xfrm>
          <a:ln w="19050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150</a:t>
            </a:r>
          </a:p>
          <a:p>
            <a:r>
              <a:rPr lang="en-US" sz="2800" dirty="0"/>
              <a:t>150</a:t>
            </a:r>
          </a:p>
          <a:p>
            <a:r>
              <a:rPr lang="en-US" sz="2800" dirty="0"/>
              <a:t>150</a:t>
            </a:r>
          </a:p>
          <a:p>
            <a:r>
              <a:rPr lang="en-US" sz="2800" dirty="0"/>
              <a:t>250</a:t>
            </a:r>
          </a:p>
          <a:p>
            <a:r>
              <a:rPr lang="en-US" sz="2800" dirty="0"/>
              <a:t>250</a:t>
            </a:r>
          </a:p>
          <a:p>
            <a:r>
              <a:rPr lang="en-US" sz="2800" dirty="0"/>
              <a:t>250</a:t>
            </a:r>
          </a:p>
          <a:p>
            <a:r>
              <a:rPr lang="en-US" sz="2800" dirty="0"/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92514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74CE9E9-67C6-8449-E478-2FD88EB1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 b="1">
                <a:latin typeface="Calibri" panose="020F0502020204030204" pitchFamily="34" charset="0"/>
              </a:rPr>
              <a:t>Overview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E57936D-D26A-AF58-BB4E-DCAFD04CC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1600200"/>
            <a:ext cx="8153400" cy="478155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Quarantine pests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Phytosanitary irradiation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Current generic doses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Entomology 101 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Comprehensive generic doses</a:t>
            </a:r>
          </a:p>
        </p:txBody>
      </p:sp>
    </p:spTree>
    <p:extLst>
      <p:ext uri="{BB962C8B-B14F-4D97-AF65-F5344CB8AC3E}">
        <p14:creationId xmlns:p14="http://schemas.microsoft.com/office/powerpoint/2010/main" val="2128919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74CE9E9-67C6-8449-E478-2FD88EB1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Future phytosanitary irradiation</a:t>
            </a:r>
            <a:b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alt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Utopia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E57936D-D26A-AF58-BB4E-DCAFD04CC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1600200"/>
            <a:ext cx="8153400" cy="478155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20572"/>
                </a:solidFill>
                <a:latin typeface="Calibri" panose="020F0502020204030204" pitchFamily="34" charset="0"/>
              </a:rPr>
              <a:t>More generic doses </a:t>
            </a:r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</a:rPr>
              <a:t>(full coverage)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20572"/>
                </a:solidFill>
                <a:latin typeface="Calibri" panose="020F0502020204030204" pitchFamily="34" charset="0"/>
              </a:rPr>
              <a:t>Labeling </a:t>
            </a:r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</a:rPr>
              <a:t>(eliminate)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20572"/>
                </a:solidFill>
                <a:latin typeface="Calibri" panose="020F0502020204030204" pitchFamily="34" charset="0"/>
              </a:rPr>
              <a:t>Country approvals </a:t>
            </a:r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</a:rPr>
              <a:t>(worldwide)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020572"/>
                </a:solidFill>
                <a:latin typeface="Calibri" panose="020F0502020204030204" pitchFamily="34" charset="0"/>
              </a:rPr>
              <a:t>1 </a:t>
            </a:r>
            <a:r>
              <a:rPr lang="en-US" sz="4000" dirty="0" err="1">
                <a:solidFill>
                  <a:srgbClr val="020572"/>
                </a:solidFill>
                <a:latin typeface="Calibri" panose="020F0502020204030204" pitchFamily="34" charset="0"/>
              </a:rPr>
              <a:t>kGy</a:t>
            </a:r>
            <a:r>
              <a:rPr lang="en-US" sz="4000" dirty="0">
                <a:solidFill>
                  <a:srgbClr val="020572"/>
                </a:solidFill>
                <a:latin typeface="Calibri" panose="020F0502020204030204" pitchFamily="34" charset="0"/>
              </a:rPr>
              <a:t> limit </a:t>
            </a:r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</a:rPr>
              <a:t>(1.5 </a:t>
            </a:r>
            <a:r>
              <a:rPr lang="en-US" sz="4000" dirty="0" err="1">
                <a:solidFill>
                  <a:srgbClr val="00B0F0"/>
                </a:solidFill>
                <a:latin typeface="Calibri" panose="020F0502020204030204" pitchFamily="34" charset="0"/>
              </a:rPr>
              <a:t>kGy</a:t>
            </a:r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</a:rPr>
              <a:t> or no limit)</a:t>
            </a:r>
          </a:p>
        </p:txBody>
      </p:sp>
      <p:pic>
        <p:nvPicPr>
          <p:cNvPr id="5" name="Picture 4" descr="A group of cartoon children holding hands around the earth&#10;&#10;Description automatically generated">
            <a:extLst>
              <a:ext uri="{FF2B5EF4-FFF2-40B4-BE49-F238E27FC236}">
                <a16:creationId xmlns:a16="http://schemas.microsoft.com/office/drawing/2014/main" id="{8B3AC32B-08D9-4A89-5AC4-ECAEF401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91" y="4419600"/>
            <a:ext cx="2345009" cy="1962150"/>
          </a:xfrm>
          <a:prstGeom prst="rect">
            <a:avLst/>
          </a:prstGeom>
        </p:spPr>
      </p:pic>
      <p:pic>
        <p:nvPicPr>
          <p:cNvPr id="7" name="Picture 6" descr="A green logo with a person in the middle&#10;&#10;Description automatically generated">
            <a:extLst>
              <a:ext uri="{FF2B5EF4-FFF2-40B4-BE49-F238E27FC236}">
                <a16:creationId xmlns:a16="http://schemas.microsoft.com/office/drawing/2014/main" id="{6234A8FB-D402-648C-A1CB-4D03609A9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610100"/>
            <a:ext cx="1463310" cy="15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9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B71B0A63-BB03-026C-DB54-26F470A3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68400"/>
            <a:ext cx="6473825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TextBox 1">
            <a:extLst>
              <a:ext uri="{FF2B5EF4-FFF2-40B4-BE49-F238E27FC236}">
                <a16:creationId xmlns:a16="http://schemas.microsoft.com/office/drawing/2014/main" id="{9E740F88-D869-190A-5A36-3EBE5906F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84200"/>
            <a:ext cx="2025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i="1" dirty="0">
                <a:latin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7707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acific shipping paths">
            <a:extLst>
              <a:ext uri="{FF2B5EF4-FFF2-40B4-BE49-F238E27FC236}">
                <a16:creationId xmlns:a16="http://schemas.microsoft.com/office/drawing/2014/main" id="{D40B50FF-5CB7-46FE-1B5E-1501CF256E4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146800"/>
          </a:xfrm>
          <a:noFill/>
        </p:spPr>
      </p:pic>
      <p:pic>
        <p:nvPicPr>
          <p:cNvPr id="12291" name="Picture 5" descr="WPSFemaleLarge">
            <a:extLst>
              <a:ext uri="{FF2B5EF4-FFF2-40B4-BE49-F238E27FC236}">
                <a16:creationId xmlns:a16="http://schemas.microsoft.com/office/drawing/2014/main" id="{5D2CFFB8-3DFE-7CA9-835B-2AC0DCE1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728913"/>
            <a:ext cx="1306513" cy="9810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elon fly">
            <a:extLst>
              <a:ext uri="{FF2B5EF4-FFF2-40B4-BE49-F238E27FC236}">
                <a16:creationId xmlns:a16="http://schemas.microsoft.com/office/drawing/2014/main" id="{E9F3D829-04EF-A2F5-888A-F2036AE5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836613"/>
            <a:ext cx="1309688" cy="12096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Mango weevil">
            <a:extLst>
              <a:ext uri="{FF2B5EF4-FFF2-40B4-BE49-F238E27FC236}">
                <a16:creationId xmlns:a16="http://schemas.microsoft.com/office/drawing/2014/main" id="{403B6547-3398-C215-3740-ED2C9496E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81213"/>
            <a:ext cx="1312862" cy="104616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09C3A5B6-FB26-EB72-8D8F-BA896995A7A4}"/>
              </a:ext>
            </a:extLst>
          </p:cNvPr>
          <p:cNvSpPr/>
          <p:nvPr/>
        </p:nvSpPr>
        <p:spPr bwMode="auto">
          <a:xfrm rot="20162518">
            <a:off x="2960688" y="2514600"/>
            <a:ext cx="1073150" cy="427038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5" name="Picture 4" descr="!CRYPTOP">
            <a:extLst>
              <a:ext uri="{FF2B5EF4-FFF2-40B4-BE49-F238E27FC236}">
                <a16:creationId xmlns:a16="http://schemas.microsoft.com/office/drawing/2014/main" id="{23293B86-A4D4-D48B-5526-A2D93CDDA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79775"/>
            <a:ext cx="1223962" cy="10318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Box 11">
            <a:extLst>
              <a:ext uri="{FF2B5EF4-FFF2-40B4-BE49-F238E27FC236}">
                <a16:creationId xmlns:a16="http://schemas.microsoft.com/office/drawing/2014/main" id="{D5AF3330-063A-857F-DACD-016C2AD04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1638"/>
            <a:ext cx="8631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Global trade transports invasive insect pests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5F467-730F-1C07-C760-B040606FDCDC}"/>
              </a:ext>
            </a:extLst>
          </p:cNvPr>
          <p:cNvSpPr txBox="1"/>
          <p:nvPr/>
        </p:nvSpPr>
        <p:spPr>
          <a:xfrm rot="20174476">
            <a:off x="3084938" y="2538388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Hawaii</a:t>
            </a:r>
          </a:p>
        </p:txBody>
      </p:sp>
    </p:spTree>
    <p:extLst>
      <p:ext uri="{BB962C8B-B14F-4D97-AF65-F5344CB8AC3E}">
        <p14:creationId xmlns:p14="http://schemas.microsoft.com/office/powerpoint/2010/main" val="57398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 descr="Melon fly">
            <a:extLst>
              <a:ext uri="{FF2B5EF4-FFF2-40B4-BE49-F238E27FC236}">
                <a16:creationId xmlns:a16="http://schemas.microsoft.com/office/drawing/2014/main" id="{742336DD-4232-3879-F67D-07285E4A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3455988" cy="3203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Box 1">
            <a:extLst>
              <a:ext uri="{FF2B5EF4-FFF2-40B4-BE49-F238E27FC236}">
                <a16:creationId xmlns:a16="http://schemas.microsoft.com/office/drawing/2014/main" id="{BBA2369F-67B0-61B8-5A5E-B0D3498C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37063"/>
            <a:ext cx="8001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B0F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Quarantine pests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– regulated because they occur in one place and not the other</a:t>
            </a:r>
          </a:p>
          <a:p>
            <a:pPr>
              <a:buClr>
                <a:srgbClr val="00B0F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Prevents trade in fresh commodities</a:t>
            </a:r>
          </a:p>
          <a:p>
            <a:pPr>
              <a:buClr>
                <a:srgbClr val="00B0F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Phytosanitary treatments can control pests and provide market access</a:t>
            </a: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9FB8F941-AC06-AD96-9DDD-0A713C16B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749300"/>
            <a:ext cx="2959100" cy="354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8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74CE9E9-67C6-8449-E478-2FD88EB1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Phytosanitary Treatments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E57936D-D26A-AF58-BB4E-DCAFD04CC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775" y="1600200"/>
            <a:ext cx="8153400" cy="478155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Fumigation</a:t>
            </a:r>
          </a:p>
          <a:p>
            <a:pPr marL="320675" lvl="1" indent="0">
              <a:lnSpc>
                <a:spcPct val="90000"/>
              </a:lnSpc>
              <a:buSzPct val="100000"/>
              <a:buNone/>
              <a:defRPr/>
            </a:pPr>
            <a:r>
              <a:rPr lang="en-US" sz="3300" dirty="0">
                <a:solidFill>
                  <a:srgbClr val="00B0F0"/>
                </a:solidFill>
                <a:latin typeface="Calibri" panose="020F0502020204030204" pitchFamily="34" charset="0"/>
              </a:rPr>
              <a:t>	</a:t>
            </a:r>
            <a:r>
              <a:rPr lang="en-US" sz="3300" dirty="0">
                <a:solidFill>
                  <a:srgbClr val="0070C0"/>
                </a:solidFill>
                <a:latin typeface="Calibri" panose="020F0502020204030204" pitchFamily="34" charset="0"/>
              </a:rPr>
              <a:t>Easy to use, phytotoxicity, residues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Cold</a:t>
            </a:r>
          </a:p>
          <a:p>
            <a:pPr marL="320675" lvl="1" indent="0">
              <a:lnSpc>
                <a:spcPct val="90000"/>
              </a:lnSpc>
              <a:buSzPct val="100000"/>
              <a:buNone/>
              <a:defRPr/>
            </a:pPr>
            <a:r>
              <a:rPr lang="en-US" sz="3300" dirty="0">
                <a:solidFill>
                  <a:srgbClr val="00B0F0"/>
                </a:solidFill>
                <a:latin typeface="Calibri" panose="020F0502020204030204" pitchFamily="34" charset="0"/>
              </a:rPr>
              <a:t>	</a:t>
            </a:r>
            <a:r>
              <a:rPr lang="en-US" sz="3300" dirty="0">
                <a:solidFill>
                  <a:srgbClr val="0070C0"/>
                </a:solidFill>
                <a:latin typeface="Calibri" panose="020F0502020204030204" pitchFamily="34" charset="0"/>
              </a:rPr>
              <a:t>2-3-week treatment time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Heat</a:t>
            </a:r>
          </a:p>
          <a:p>
            <a:pPr marL="320675" lvl="1" indent="0">
              <a:lnSpc>
                <a:spcPct val="90000"/>
              </a:lnSpc>
              <a:buSzPct val="100000"/>
              <a:buNone/>
              <a:defRPr/>
            </a:pPr>
            <a:r>
              <a:rPr lang="en-US" sz="3300" dirty="0">
                <a:solidFill>
                  <a:srgbClr val="00B0F0"/>
                </a:solidFill>
                <a:latin typeface="Calibri" panose="020F0502020204030204" pitchFamily="34" charset="0"/>
              </a:rPr>
              <a:t>	</a:t>
            </a:r>
            <a:r>
              <a:rPr lang="en-US" sz="3300" dirty="0">
                <a:solidFill>
                  <a:srgbClr val="0070C0"/>
                </a:solidFill>
                <a:latin typeface="Calibri" panose="020F0502020204030204" pitchFamily="34" charset="0"/>
              </a:rPr>
              <a:t>Reduces quality</a:t>
            </a:r>
          </a:p>
          <a:p>
            <a:pPr marL="533400" indent="-533400">
              <a:lnSpc>
                <a:spcPct val="90000"/>
              </a:lnSpc>
              <a:buClr>
                <a:srgbClr val="7030A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20572"/>
                </a:solidFill>
                <a:latin typeface="Calibri" panose="020F0502020204030204" pitchFamily="34" charset="0"/>
              </a:rPr>
              <a:t>Irradiation</a:t>
            </a:r>
          </a:p>
          <a:p>
            <a:pPr marL="320675" lvl="1" indent="0">
              <a:lnSpc>
                <a:spcPct val="90000"/>
              </a:lnSpc>
              <a:buSzPct val="100000"/>
              <a:buNone/>
              <a:defRPr/>
            </a:pPr>
            <a:r>
              <a:rPr lang="en-US" sz="3300" dirty="0">
                <a:solidFill>
                  <a:srgbClr val="00B0F0"/>
                </a:solidFill>
                <a:latin typeface="Calibri" panose="020F0502020204030204" pitchFamily="34" charset="0"/>
              </a:rPr>
              <a:t>	</a:t>
            </a:r>
            <a:r>
              <a:rPr lang="en-US" sz="3300" dirty="0">
                <a:solidFill>
                  <a:srgbClr val="0070C0"/>
                </a:solidFill>
                <a:latin typeface="Calibri" panose="020F0502020204030204" pitchFamily="34" charset="0"/>
              </a:rPr>
              <a:t>Generic doses</a:t>
            </a:r>
          </a:p>
        </p:txBody>
      </p:sp>
    </p:spTree>
    <p:extLst>
      <p:ext uri="{BB962C8B-B14F-4D97-AF65-F5344CB8AC3E}">
        <p14:creationId xmlns:p14="http://schemas.microsoft.com/office/powerpoint/2010/main" val="2926666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7" y="438943"/>
            <a:ext cx="72453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Phytosanitary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irradiation</a:t>
            </a:r>
            <a:b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</a:rPr>
              <a:t>Advantages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57400"/>
            <a:ext cx="4032250" cy="4419600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2057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Broadly effective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Good product tolerance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Extend shelf-life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Competitive cost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Treatment is fast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Treat in final packaging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057400"/>
            <a:ext cx="3962400" cy="4419600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2057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Treat at any temperature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No resistance</a:t>
            </a:r>
          </a:p>
          <a:p>
            <a:pPr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</a:rPr>
              <a:t>Generic treatments</a:t>
            </a:r>
          </a:p>
          <a:p>
            <a:pPr eaLnBrk="1" hangingPunct="1">
              <a:lnSpc>
                <a:spcPct val="90000"/>
              </a:lnSpc>
              <a:buClr>
                <a:srgbClr val="00FF00"/>
              </a:buClr>
              <a:buSzPct val="125000"/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</a:rPr>
              <a:t>“Live” pests</a:t>
            </a:r>
          </a:p>
          <a:p>
            <a:pPr eaLnBrk="1" hangingPunct="1">
              <a:lnSpc>
                <a:spcPct val="90000"/>
              </a:lnSpc>
              <a:buClr>
                <a:srgbClr val="00CC66"/>
              </a:buClr>
              <a:buSzPct val="150000"/>
              <a:buFontTx/>
              <a:buNone/>
              <a:defRPr/>
            </a:pPr>
            <a:endParaRPr lang="en-US" dirty="0">
              <a:solidFill>
                <a:srgbClr val="FF9933"/>
              </a:solidFill>
            </a:endParaRP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158159"/>
              </p:ext>
            </p:extLst>
          </p:nvPr>
        </p:nvGraphicFramePr>
        <p:xfrm>
          <a:off x="5490784" y="4800600"/>
          <a:ext cx="245789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8768796" imgH="11017296" progId="Photoshop.Image.5">
                  <p:embed/>
                </p:oleObj>
              </mc:Choice>
              <mc:Fallback>
                <p:oleObj name="Image" r:id="rId3" imgW="18768796" imgH="11017296" progId="Photoshop.Image.5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0784" y="4800600"/>
                        <a:ext cx="2457895" cy="14478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0" name="Picture 4" descr="Melon f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69" y="326231"/>
            <a:ext cx="1481137" cy="1368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900" b="1" dirty="0">
                <a:solidFill>
                  <a:srgbClr val="C00000"/>
                </a:solidFill>
              </a:rPr>
              <a:t>Generic doses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What are they?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46238"/>
            <a:ext cx="7239000" cy="5287962"/>
          </a:xfrm>
        </p:spPr>
        <p:txBody>
          <a:bodyPr>
            <a:normAutofit lnSpcReduction="10000"/>
          </a:bodyPr>
          <a:lstStyle/>
          <a:p>
            <a:pPr>
              <a:buClr>
                <a:srgbClr val="7030A0"/>
              </a:buClr>
              <a:buSzPct val="150000"/>
            </a:pPr>
            <a:r>
              <a:rPr lang="en-US" dirty="0"/>
              <a:t>A single irradiation dose for a broad category of pests</a:t>
            </a:r>
          </a:p>
          <a:p>
            <a:pPr>
              <a:buClr>
                <a:srgbClr val="7030A0"/>
              </a:buClr>
              <a:buSzPct val="150000"/>
            </a:pPr>
            <a:r>
              <a:rPr lang="en-US" dirty="0"/>
              <a:t>The rationale is that related insects have similar radiation tolerance</a:t>
            </a:r>
          </a:p>
          <a:p>
            <a:pPr>
              <a:buClr>
                <a:srgbClr val="7030A0"/>
              </a:buClr>
              <a:buSzPct val="150000"/>
            </a:pPr>
            <a:r>
              <a:rPr lang="en-US" dirty="0"/>
              <a:t>Radiation tolerance information</a:t>
            </a:r>
          </a:p>
          <a:p>
            <a:pPr lvl="1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Major economic and quarantine pests</a:t>
            </a:r>
          </a:p>
          <a:p>
            <a:pPr lvl="1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With large-scale confirmatory tests </a:t>
            </a:r>
          </a:p>
          <a:p>
            <a:pPr lvl="1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Supporting information from other species</a:t>
            </a:r>
          </a:p>
          <a:p>
            <a:pPr lvl="1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No glaring outliers</a:t>
            </a:r>
          </a:p>
          <a:p>
            <a:pPr lvl="1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Highest dose required is lowest dose for generic treatment</a:t>
            </a:r>
          </a:p>
        </p:txBody>
      </p:sp>
      <p:pic>
        <p:nvPicPr>
          <p:cNvPr id="4" name="Picture 4" descr="DSCN14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338"/>
            <a:ext cx="1828800" cy="137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921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2" y="274638"/>
            <a:ext cx="852328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QUARANTINE AND PHYTOSANITARY PESTS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468313" y="1628775"/>
            <a:ext cx="3886200" cy="4572000"/>
          </a:xfrm>
        </p:spPr>
        <p:txBody>
          <a:bodyPr/>
          <a:lstStyle/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Internal pests</a:t>
            </a: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Surface pests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3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3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25604" name="Content Placeholder 4" descr="Melon fl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2492375"/>
            <a:ext cx="1476375" cy="1368425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4" descr="DSCN14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2565400"/>
            <a:ext cx="1631950" cy="1223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Content Placeholder 2"/>
          <p:cNvSpPr txBox="1">
            <a:spLocks/>
          </p:cNvSpPr>
          <p:nvPr/>
        </p:nvSpPr>
        <p:spPr bwMode="auto">
          <a:xfrm>
            <a:off x="4634516" y="1643063"/>
            <a:ext cx="42481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Hitchhikers</a:t>
            </a: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rgbClr val="00B0F0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Irradiation may be required, or used as “insurance”</a:t>
            </a:r>
          </a:p>
          <a:p>
            <a:pPr>
              <a:defRPr/>
            </a:pPr>
            <a:endParaRPr lang="en-US" sz="3600" dirty="0">
              <a:latin typeface="Calibri" panose="020F0502020204030204" pitchFamily="34" charset="0"/>
            </a:endParaRPr>
          </a:p>
          <a:p>
            <a:pPr>
              <a:buFontTx/>
              <a:buNone/>
              <a:defRPr/>
            </a:pPr>
            <a:endParaRPr lang="en-US" sz="3600" dirty="0">
              <a:latin typeface="Calibri" panose="020F0502020204030204" pitchFamily="34" charset="0"/>
            </a:endParaRPr>
          </a:p>
          <a:p>
            <a:pPr>
              <a:buFontTx/>
              <a:buNone/>
              <a:defRPr/>
            </a:pPr>
            <a:endParaRPr lang="en-US" sz="36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25607" name="Picture 12" descr="a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12849"/>
            <a:ext cx="2062745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 descr="Img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941888"/>
            <a:ext cx="1908175" cy="1273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WPSFemaleL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941888"/>
            <a:ext cx="1704975" cy="1276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1057</Words>
  <Application>Microsoft Office PowerPoint</Application>
  <PresentationFormat>On-screen Show (4:3)</PresentationFormat>
  <Paragraphs>280</Paragraphs>
  <Slides>31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Calibri</vt:lpstr>
      <vt:lpstr>Times New Roman</vt:lpstr>
      <vt:lpstr>Tw Cen MT</vt:lpstr>
      <vt:lpstr>Wingdings</vt:lpstr>
      <vt:lpstr>Wingdings 2</vt:lpstr>
      <vt:lpstr>Office Theme</vt:lpstr>
      <vt:lpstr>Median</vt:lpstr>
      <vt:lpstr>Median</vt:lpstr>
      <vt:lpstr>Median</vt:lpstr>
      <vt:lpstr>Median</vt:lpstr>
      <vt:lpstr>Median</vt:lpstr>
      <vt:lpstr>Median</vt:lpstr>
      <vt:lpstr>Median</vt:lpstr>
      <vt:lpstr>Image</vt:lpstr>
      <vt:lpstr>SPW 11.0 Graph</vt:lpstr>
      <vt:lpstr>Origin50.Graph</vt:lpstr>
      <vt:lpstr>Comprehensive generic doses for Phytosanitary irradiation </vt:lpstr>
      <vt:lpstr>Food irradiation</vt:lpstr>
      <vt:lpstr>Overview</vt:lpstr>
      <vt:lpstr>PowerPoint Presentation</vt:lpstr>
      <vt:lpstr>PowerPoint Presentation</vt:lpstr>
      <vt:lpstr>Phytosanitary Treatments</vt:lpstr>
      <vt:lpstr>Phytosanitary irradiation Advantages</vt:lpstr>
      <vt:lpstr>Generic doses What are they?</vt:lpstr>
      <vt:lpstr>QUARANTINE AND PHYTOSANITARY PESTS</vt:lpstr>
      <vt:lpstr>Regulations and generic treatments USDA and FSANZ </vt:lpstr>
      <vt:lpstr>PowerPoint Presentation</vt:lpstr>
      <vt:lpstr>Exports to United States List is expanding</vt:lpstr>
      <vt:lpstr>The 400 Gy generic dose is too high Can we lower doses?</vt:lpstr>
      <vt:lpstr>PowerPoint Presentation</vt:lpstr>
      <vt:lpstr>PowerPoint Presentation</vt:lpstr>
      <vt:lpstr>Why do we need generic doses? Rough sweetpotato weevil</vt:lpstr>
      <vt:lpstr>Current generic treatments USDA and IPPC</vt:lpstr>
      <vt:lpstr>Insect classification</vt:lpstr>
      <vt:lpstr>Metamorphosis</vt:lpstr>
      <vt:lpstr>PowerPoint Presentation</vt:lpstr>
      <vt:lpstr>We recognize insects at the Family level</vt:lpstr>
      <vt:lpstr>Developing generic doses Fruit flies</vt:lpstr>
      <vt:lpstr>Developing generic doses Leafroller moths</vt:lpstr>
      <vt:lpstr>Developing new generic doses New proposal to USDA</vt:lpstr>
      <vt:lpstr>Developing new generic doses Under review at IPPC</vt:lpstr>
      <vt:lpstr>Alternative new generic doses Should aim for the highest possible taxonomic level!</vt:lpstr>
      <vt:lpstr>Insect Radiation Tolerance</vt:lpstr>
      <vt:lpstr>PowerPoint Presentation</vt:lpstr>
      <vt:lpstr>Comprehensive generic doses</vt:lpstr>
      <vt:lpstr>Future phytosanitary irradiation Utopia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</dc:creator>
  <cp:lastModifiedBy>Follett, Peter - REE-ARS</cp:lastModifiedBy>
  <cp:revision>167</cp:revision>
  <dcterms:created xsi:type="dcterms:W3CDTF">2016-03-12T23:22:29Z</dcterms:created>
  <dcterms:modified xsi:type="dcterms:W3CDTF">2024-05-28T20:04:20Z</dcterms:modified>
</cp:coreProperties>
</file>